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71" r:id="rId9"/>
    <p:sldId id="262" r:id="rId10"/>
    <p:sldId id="272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B784B-DC44-4D39-8DE7-A2DBFA326B75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8C6B0-D93E-40D3-8494-72CD1540C5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B784B-DC44-4D39-8DE7-A2DBFA326B75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8C6B0-D93E-40D3-8494-72CD1540C5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B784B-DC44-4D39-8DE7-A2DBFA326B75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8C6B0-D93E-40D3-8494-72CD1540C5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B784B-DC44-4D39-8DE7-A2DBFA326B75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8C6B0-D93E-40D3-8494-72CD1540C5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B784B-DC44-4D39-8DE7-A2DBFA326B75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8C6B0-D93E-40D3-8494-72CD1540C5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B784B-DC44-4D39-8DE7-A2DBFA326B75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8C6B0-D93E-40D3-8494-72CD1540C5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B784B-DC44-4D39-8DE7-A2DBFA326B75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8C6B0-D93E-40D3-8494-72CD1540C5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B784B-DC44-4D39-8DE7-A2DBFA326B75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8C6B0-D93E-40D3-8494-72CD1540C5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B784B-DC44-4D39-8DE7-A2DBFA326B75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8C6B0-D93E-40D3-8494-72CD1540C5E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B784B-DC44-4D39-8DE7-A2DBFA326B75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8C6B0-D93E-40D3-8494-72CD1540C5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BB784B-DC44-4D39-8DE7-A2DBFA326B75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68C6B0-D93E-40D3-8494-72CD1540C5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2BB784B-DC44-4D39-8DE7-A2DBFA326B75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868C6B0-D93E-40D3-8494-72CD1540C5E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elpme@advok.k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20688"/>
            <a:ext cx="7632848" cy="26642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Как правильно судиться в суде</a:t>
            </a:r>
            <a:endParaRPr lang="ru-RU" sz="5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717032"/>
            <a:ext cx="7478648" cy="24482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Серик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Айтбаев,</a:t>
            </a:r>
          </a:p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адвокат </a:t>
            </a:r>
            <a:r>
              <a:rPr lang="ru-RU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Алматинской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городской коллегии адвокатов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91" y="3140968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86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82296" indent="0" fontAlgn="base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Апелляционная жалоба может быть подана в течение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 месяца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календарных дней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со дня вынесения решения в окончательной форме, за исключением случаев, установленных ГПК, а лицами, не участвовавшими в судебном разбирательстве, со дня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 им копии решения.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fontAlgn="base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ч.3 ст. 403 ГПК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суде апелляционной инстанции дело рассматривается в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двухмесячный срок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календарных дней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со дня его поступления в суд, за исключением случаев, установленных ГПК (ст. 415 ГПК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92" y="3356992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233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92" y="2947563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997053" y="0"/>
            <a:ext cx="8100392" cy="68402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fontAlgn="base">
              <a:buFont typeface="Wingdings 2"/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ctr" fontAlgn="base">
              <a:buFont typeface="Wingdings 2"/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8209" y="2420888"/>
            <a:ext cx="7498080" cy="42484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Серик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Айтбаев,</a:t>
            </a:r>
          </a:p>
          <a:p>
            <a:pPr marL="82296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адвокат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Алматинской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городской коллегии адвокатов</a:t>
            </a:r>
          </a:p>
          <a:p>
            <a:pPr marL="82296" indent="0">
              <a:buNone/>
            </a:pP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Тел. +7 (707) 835 33 11</a:t>
            </a:r>
          </a:p>
          <a:p>
            <a:pPr marL="82296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helpme@advok.kz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42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fontAlgn="base">
              <a:buNone/>
            </a:pPr>
            <a:endParaRPr lang="ru-RU" b="1" dirty="0" smtClean="0">
              <a:latin typeface="Arial Black" panose="020B0A04020102020204" pitchFamily="34" charset="0"/>
            </a:endParaRPr>
          </a:p>
          <a:p>
            <a:pPr marL="0" indent="0" fontAlgn="base">
              <a:buNone/>
            </a:pP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fontAlgn="base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Стадия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</a:p>
          <a:p>
            <a:pPr marL="0" indent="0" fontAlgn="base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Поступление искового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    заявления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суд» 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95" y="3284984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58917"/>
            <a:ext cx="5004048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76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Согласно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ст. 150 ГПК РК судья в течение пяти рабочих дней со дня поступления искового заявления решает вопрос о его принятии в производство суда. Приняв исковое заявление в производство суда первой инстанции, судья выносит определение о возбуждении гражданского дела с указанием языка судопроизводства.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5 рабочих дней со дня регистрации иска в суд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(ч.1 ст. 150 ГПК РК)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 определение о возбуждении гражданского дела с указанием языка судопроизводства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(ч.2 ст. 150 ГПК)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83" y="3140968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525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base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Стадия </a:t>
            </a: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№2 </a:t>
            </a:r>
            <a:b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«Подготовка к судебному  разбирательству» </a:t>
            </a:r>
            <a:b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и «Предварительное заседание»</a:t>
            </a:r>
            <a:r>
              <a:rPr lang="ru-RU" sz="3600" dirty="0">
                <a:solidFill>
                  <a:srgbClr val="C00000"/>
                </a:solidFill>
              </a:rPr>
              <a:t> </a:t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81" y="3014732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40" y="9792"/>
            <a:ext cx="4937082" cy="283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57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82296" indent="0" fontAlgn="base"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1. Подготовка к судебному разбирательству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со ст. 163-165 ГПК РК после принятия заявления в производство суда и возбуждения гражданского дела судья производит подготовку дела к судебному разбирательству в целях обеспечения своевременного и правильного его разрешения.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сроки</a:t>
            </a:r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 15 рабочих дней со дня принятия искового заявления в производство суда (ч.1 ст. 164 ГПК)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92" y="3356992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881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82296" indent="0" fontAlgn="base">
              <a:buNone/>
            </a:pPr>
            <a:endParaRPr lang="ru-RU" b="1" dirty="0" smtClean="0"/>
          </a:p>
          <a:p>
            <a:pPr marL="82296" indent="0" fontAlgn="base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Часть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Предварительное заседание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результатам подготовки дела к судебному разбирательству в соответствии с требованиями статьи 172 ГПК проводится предварительное судебное заседание.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о назначении судебного разбирательства в разбирательству, если судьей выполнены все действия, указанные им в определении о подготовке дела к судебному разбирательству (ст. 173 ГПК).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92" y="3356992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28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21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296" indent="0" fontAlgn="base">
              <a:buNone/>
            </a:pPr>
            <a:endParaRPr lang="ru-RU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82296" indent="0" fontAlgn="base">
              <a:buNone/>
            </a:pPr>
            <a:endParaRPr lang="ru-RU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82296" indent="0" fontAlgn="base">
              <a:buNone/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Стадия 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№3 «Судебное разбирательство в суде первой инстанции»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68960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altaynews.kz/uploads/posts/2013-01/1358414990_onlayn-process-k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550861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319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82296" indent="0" fontAlgn="base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Судья, признав дело подготовленным, выносит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 назначении его к разбирательству в судебном заседании,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извещает стороны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других лиц, участвующих в деле, о времени и месте рассмотрения дела.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Судебное разбирательство должно быть начато не позднее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рабочих дней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 дня окончания его подготовки.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сроки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 2 месяцев (60 календарных дней) со дня окончания подготовки дела к судебному разбирательству (ч.2 ст. 183 ГПК)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92" y="3356992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45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fontAlgn="base"/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Стадия </a:t>
            </a: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№4 </a:t>
            </a: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Апелляционное обжалование»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89" y="2996952"/>
            <a:ext cx="85769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64" y="26422"/>
            <a:ext cx="4020236" cy="301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951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3">
      <a:dk1>
        <a:srgbClr val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0070C0"/>
      </a:hlink>
      <a:folHlink>
        <a:srgbClr val="00206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791</TotalTime>
  <Words>179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Как правильно судиться в суде</vt:lpstr>
      <vt:lpstr>Презентация PowerPoint</vt:lpstr>
      <vt:lpstr>Презентация PowerPoint</vt:lpstr>
      <vt:lpstr>     Стадия №2  «Подготовка к судебному  разбирательству»  и «Предварительное заседание»  </vt:lpstr>
      <vt:lpstr>Презентация PowerPoint</vt:lpstr>
      <vt:lpstr>Презентация PowerPoint</vt:lpstr>
      <vt:lpstr>Презентация PowerPoint</vt:lpstr>
      <vt:lpstr>Презентация PowerPoint</vt:lpstr>
      <vt:lpstr>    Стадия №4  «Апелляционное обжалование»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Исполнительное производство</dc:title>
  <dc:creator>lenovo</dc:creator>
  <cp:lastModifiedBy>Элина Черногрицкая</cp:lastModifiedBy>
  <cp:revision>36</cp:revision>
  <dcterms:created xsi:type="dcterms:W3CDTF">2017-02-13T03:31:43Z</dcterms:created>
  <dcterms:modified xsi:type="dcterms:W3CDTF">2017-04-18T04:45:01Z</dcterms:modified>
</cp:coreProperties>
</file>