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69" r:id="rId1"/>
  </p:sldMasterIdLst>
  <p:sldIdLst>
    <p:sldId id="258" r:id="rId2"/>
    <p:sldId id="257" r:id="rId3"/>
    <p:sldId id="259" r:id="rId4"/>
    <p:sldId id="262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AA0F4-E186-4EC1-9F86-9736CD994518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B03C2C-A478-445E-9C02-51C487D973F5}">
      <dgm:prSet phldrT="[Текст]" custT="1"/>
      <dgm:spPr/>
      <dgm:t>
        <a:bodyPr/>
        <a:lstStyle/>
        <a:p>
          <a:r>
            <a:rPr lang="kk-KZ" sz="2000" dirty="0" smtClean="0"/>
            <a:t>жеке қосалқы үй шаруашылығын жүргізу үшін – құнарсыз алқаптардан 0,25 гектар және суармалы жер 0,15 гектар;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D02E880-0BA4-48AB-BAAA-9E9C04D727A1}" type="parTrans" cxnId="{71C64EC0-51D8-48A6-857E-EF973F3AF147}">
      <dgm:prSet/>
      <dgm:spPr/>
      <dgm:t>
        <a:bodyPr/>
        <a:lstStyle/>
        <a:p>
          <a:endParaRPr lang="ru-RU"/>
        </a:p>
      </dgm:t>
    </dgm:pt>
    <dgm:pt modelId="{F2204217-4A76-4872-B5EC-7D43FCA83517}" type="sibTrans" cxnId="{71C64EC0-51D8-48A6-857E-EF973F3AF147}">
      <dgm:prSet/>
      <dgm:spPr/>
      <dgm:t>
        <a:bodyPr/>
        <a:lstStyle/>
        <a:p>
          <a:endParaRPr lang="ru-RU"/>
        </a:p>
      </dgm:t>
    </dgm:pt>
    <dgm:pt modelId="{8FC499B9-A60F-499C-9A34-44CC53CE8C52}">
      <dgm:prSet phldrT="[Текст]" custT="1"/>
      <dgm:spPr/>
      <dgm:t>
        <a:bodyPr/>
        <a:lstStyle/>
        <a:p>
          <a:r>
            <a:rPr lang="ru-RU" sz="2000" b="0" i="0" dirty="0" err="1" smtClean="0"/>
            <a:t>бағбандық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және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саяжай</a:t>
          </a:r>
          <a:r>
            <a:rPr lang="ru-RU" sz="2000" b="0" i="0" dirty="0" smtClean="0"/>
            <a:t> </a:t>
          </a:r>
          <a:r>
            <a:rPr lang="ru-RU" sz="2000" b="0" i="0" dirty="0" err="1" smtClean="0"/>
            <a:t>құрылысы</a:t>
          </a:r>
          <a:r>
            <a:rPr lang="ru-RU" sz="2000" b="0" i="0" dirty="0" smtClean="0"/>
            <a:t> - 0,12 гектар.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0A6E030-C041-457F-9B88-128B8A004CD6}" type="parTrans" cxnId="{9BB27952-588B-4F27-B4B0-0CDC2A271434}">
      <dgm:prSet/>
      <dgm:spPr/>
      <dgm:t>
        <a:bodyPr/>
        <a:lstStyle/>
        <a:p>
          <a:endParaRPr lang="ru-RU"/>
        </a:p>
      </dgm:t>
    </dgm:pt>
    <dgm:pt modelId="{79B58A86-35E3-4F81-A1DC-2C86CCF8B42F}" type="sibTrans" cxnId="{9BB27952-588B-4F27-B4B0-0CDC2A271434}">
      <dgm:prSet/>
      <dgm:spPr/>
      <dgm:t>
        <a:bodyPr/>
        <a:lstStyle/>
        <a:p>
          <a:endParaRPr lang="ru-RU"/>
        </a:p>
      </dgm:t>
    </dgm:pt>
    <dgm:pt modelId="{B190047A-D0C2-4450-8EF5-769971449F3F}">
      <dgm:prSet custT="1"/>
      <dgm:spPr/>
      <dgm:t>
        <a:bodyPr/>
        <a:lstStyle/>
        <a:p>
          <a:r>
            <a:rPr lang="kk-KZ" sz="2000" dirty="0" smtClean="0"/>
            <a:t>жеке тұрғын үй құрылысы үшін - 0,10 гектар;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D90807B-D3C5-4D71-9148-52C2BB74F58C}" type="parTrans" cxnId="{0742ED44-1D90-4FC4-ACFA-A8823482C886}">
      <dgm:prSet/>
      <dgm:spPr/>
      <dgm:t>
        <a:bodyPr/>
        <a:lstStyle/>
        <a:p>
          <a:endParaRPr lang="ru-RU"/>
        </a:p>
      </dgm:t>
    </dgm:pt>
    <dgm:pt modelId="{D77E8C65-CD3B-4D05-9C9D-D333AFD1E5DC}" type="sibTrans" cxnId="{0742ED44-1D90-4FC4-ACFA-A8823482C886}">
      <dgm:prSet/>
      <dgm:spPr/>
      <dgm:t>
        <a:bodyPr/>
        <a:lstStyle/>
        <a:p>
          <a:endParaRPr lang="ru-RU"/>
        </a:p>
      </dgm:t>
    </dgm:pt>
    <dgm:pt modelId="{3DB2CAB3-964A-4CC2-9E08-BE9B235F61F2}" type="pres">
      <dgm:prSet presAssocID="{C61AA0F4-E186-4EC1-9F86-9736CD9945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62AFD0-2323-4EBB-B2B7-6811253E9773}" type="pres">
      <dgm:prSet presAssocID="{DAB03C2C-A478-445E-9C02-51C487D973F5}" presName="parentLin" presStyleCnt="0"/>
      <dgm:spPr/>
      <dgm:t>
        <a:bodyPr/>
        <a:lstStyle/>
        <a:p>
          <a:endParaRPr lang="ru-RU"/>
        </a:p>
      </dgm:t>
    </dgm:pt>
    <dgm:pt modelId="{843A7859-BECA-45A8-B28A-00168EFA0B6B}" type="pres">
      <dgm:prSet presAssocID="{DAB03C2C-A478-445E-9C02-51C487D973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1668C78-4C4E-433D-BB9B-A6B6DC51043A}" type="pres">
      <dgm:prSet presAssocID="{DAB03C2C-A478-445E-9C02-51C487D973F5}" presName="parentText" presStyleLbl="node1" presStyleIdx="0" presStyleCnt="3" custScaleX="123417" custScaleY="302625" custLinFactNeighborX="-8185" custLinFactNeighborY="-609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C1F06-C617-482A-B0F5-6E6D8B0FBD0C}" type="pres">
      <dgm:prSet presAssocID="{DAB03C2C-A478-445E-9C02-51C487D973F5}" presName="negativeSpace" presStyleCnt="0"/>
      <dgm:spPr/>
      <dgm:t>
        <a:bodyPr/>
        <a:lstStyle/>
        <a:p>
          <a:endParaRPr lang="ru-RU"/>
        </a:p>
      </dgm:t>
    </dgm:pt>
    <dgm:pt modelId="{9E6B39DE-5D4E-441A-97B5-264B0DDD4200}" type="pres">
      <dgm:prSet presAssocID="{DAB03C2C-A478-445E-9C02-51C487D973F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3946D-5F78-4346-B8C5-CF2FA59D51F9}" type="pres">
      <dgm:prSet presAssocID="{F2204217-4A76-4872-B5EC-7D43FCA83517}" presName="spaceBetweenRectangles" presStyleCnt="0"/>
      <dgm:spPr/>
      <dgm:t>
        <a:bodyPr/>
        <a:lstStyle/>
        <a:p>
          <a:endParaRPr lang="ru-RU"/>
        </a:p>
      </dgm:t>
    </dgm:pt>
    <dgm:pt modelId="{0DE6FC02-3DFD-45EC-9E91-BEA8F0B26C3F}" type="pres">
      <dgm:prSet presAssocID="{B190047A-D0C2-4450-8EF5-769971449F3F}" presName="parentLin" presStyleCnt="0"/>
      <dgm:spPr/>
      <dgm:t>
        <a:bodyPr/>
        <a:lstStyle/>
        <a:p>
          <a:endParaRPr lang="ru-RU"/>
        </a:p>
      </dgm:t>
    </dgm:pt>
    <dgm:pt modelId="{7C9BE587-4ACA-4CD1-9C56-3FFD68C44D98}" type="pres">
      <dgm:prSet presAssocID="{B190047A-D0C2-4450-8EF5-769971449F3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4197FD-FF25-466D-B815-E9996DA255E1}" type="pres">
      <dgm:prSet presAssocID="{B190047A-D0C2-4450-8EF5-769971449F3F}" presName="parentText" presStyleLbl="node1" presStyleIdx="1" presStyleCnt="3" custScaleX="123220" custScaleY="239822" custLinFactNeighborX="-3401" custLinFactNeighborY="78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A8A4C-949E-4D78-AEBB-6E044EEA17F6}" type="pres">
      <dgm:prSet presAssocID="{B190047A-D0C2-4450-8EF5-769971449F3F}" presName="negativeSpace" presStyleCnt="0"/>
      <dgm:spPr/>
      <dgm:t>
        <a:bodyPr/>
        <a:lstStyle/>
        <a:p>
          <a:endParaRPr lang="ru-RU"/>
        </a:p>
      </dgm:t>
    </dgm:pt>
    <dgm:pt modelId="{110B776F-2D9C-4C34-9F95-32CAAD5A93BE}" type="pres">
      <dgm:prSet presAssocID="{B190047A-D0C2-4450-8EF5-769971449F3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E22E1-077D-4AF9-8F53-BEDF8A02FAB8}" type="pres">
      <dgm:prSet presAssocID="{D77E8C65-CD3B-4D05-9C9D-D333AFD1E5DC}" presName="spaceBetweenRectangles" presStyleCnt="0"/>
      <dgm:spPr/>
      <dgm:t>
        <a:bodyPr/>
        <a:lstStyle/>
        <a:p>
          <a:endParaRPr lang="ru-RU"/>
        </a:p>
      </dgm:t>
    </dgm:pt>
    <dgm:pt modelId="{0C0A96E9-26C3-47FC-BE25-45D374016BDE}" type="pres">
      <dgm:prSet presAssocID="{8FC499B9-A60F-499C-9A34-44CC53CE8C52}" presName="parentLin" presStyleCnt="0"/>
      <dgm:spPr/>
      <dgm:t>
        <a:bodyPr/>
        <a:lstStyle/>
        <a:p>
          <a:endParaRPr lang="ru-RU"/>
        </a:p>
      </dgm:t>
    </dgm:pt>
    <dgm:pt modelId="{EB905BB9-AE83-4EFB-80B6-F156C1B9F9D5}" type="pres">
      <dgm:prSet presAssocID="{8FC499B9-A60F-499C-9A34-44CC53CE8C5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13B66FA-1635-483B-B780-E3EE906E1867}" type="pres">
      <dgm:prSet presAssocID="{8FC499B9-A60F-499C-9A34-44CC53CE8C52}" presName="parentText" presStyleLbl="node1" presStyleIdx="2" presStyleCnt="3" custScaleX="122993" custScaleY="283063" custLinFactNeighborX="8003" custLinFactNeighborY="94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EC6A7-E07C-47DC-A782-877D6D7AD1BB}" type="pres">
      <dgm:prSet presAssocID="{8FC499B9-A60F-499C-9A34-44CC53CE8C52}" presName="negativeSpace" presStyleCnt="0"/>
      <dgm:spPr/>
      <dgm:t>
        <a:bodyPr/>
        <a:lstStyle/>
        <a:p>
          <a:endParaRPr lang="ru-RU"/>
        </a:p>
      </dgm:t>
    </dgm:pt>
    <dgm:pt modelId="{6A77CA04-1D3D-488D-91D6-00747D261152}" type="pres">
      <dgm:prSet presAssocID="{8FC499B9-A60F-499C-9A34-44CC53CE8C5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B27952-588B-4F27-B4B0-0CDC2A271434}" srcId="{C61AA0F4-E186-4EC1-9F86-9736CD994518}" destId="{8FC499B9-A60F-499C-9A34-44CC53CE8C52}" srcOrd="2" destOrd="0" parTransId="{10A6E030-C041-457F-9B88-128B8A004CD6}" sibTransId="{79B58A86-35E3-4F81-A1DC-2C86CCF8B42F}"/>
    <dgm:cxn modelId="{E8E17A5A-2C56-461F-A596-9CF6838D5950}" type="presOf" srcId="{B190047A-D0C2-4450-8EF5-769971449F3F}" destId="{7C9BE587-4ACA-4CD1-9C56-3FFD68C44D98}" srcOrd="0" destOrd="0" presId="urn:microsoft.com/office/officeart/2005/8/layout/list1"/>
    <dgm:cxn modelId="{71C64EC0-51D8-48A6-857E-EF973F3AF147}" srcId="{C61AA0F4-E186-4EC1-9F86-9736CD994518}" destId="{DAB03C2C-A478-445E-9C02-51C487D973F5}" srcOrd="0" destOrd="0" parTransId="{9D02E880-0BA4-48AB-BAAA-9E9C04D727A1}" sibTransId="{F2204217-4A76-4872-B5EC-7D43FCA83517}"/>
    <dgm:cxn modelId="{0742ED44-1D90-4FC4-ACFA-A8823482C886}" srcId="{C61AA0F4-E186-4EC1-9F86-9736CD994518}" destId="{B190047A-D0C2-4450-8EF5-769971449F3F}" srcOrd="1" destOrd="0" parTransId="{CD90807B-D3C5-4D71-9148-52C2BB74F58C}" sibTransId="{D77E8C65-CD3B-4D05-9C9D-D333AFD1E5DC}"/>
    <dgm:cxn modelId="{734A25A1-0B38-4B6B-948C-2B3FAAD01420}" type="presOf" srcId="{DAB03C2C-A478-445E-9C02-51C487D973F5}" destId="{E1668C78-4C4E-433D-BB9B-A6B6DC51043A}" srcOrd="1" destOrd="0" presId="urn:microsoft.com/office/officeart/2005/8/layout/list1"/>
    <dgm:cxn modelId="{E9DD42BE-781A-4B9F-B385-B5F0E374EB49}" type="presOf" srcId="{B190047A-D0C2-4450-8EF5-769971449F3F}" destId="{494197FD-FF25-466D-B815-E9996DA255E1}" srcOrd="1" destOrd="0" presId="urn:microsoft.com/office/officeart/2005/8/layout/list1"/>
    <dgm:cxn modelId="{67B2B7A1-81EC-45E8-9250-A1DFA61C3F5A}" type="presOf" srcId="{DAB03C2C-A478-445E-9C02-51C487D973F5}" destId="{843A7859-BECA-45A8-B28A-00168EFA0B6B}" srcOrd="0" destOrd="0" presId="urn:microsoft.com/office/officeart/2005/8/layout/list1"/>
    <dgm:cxn modelId="{E9FB5DB2-C2D0-4735-B6C3-702013311213}" type="presOf" srcId="{C61AA0F4-E186-4EC1-9F86-9736CD994518}" destId="{3DB2CAB3-964A-4CC2-9E08-BE9B235F61F2}" srcOrd="0" destOrd="0" presId="urn:microsoft.com/office/officeart/2005/8/layout/list1"/>
    <dgm:cxn modelId="{153FA0B9-45BF-461E-A2D8-49836046CFD5}" type="presOf" srcId="{8FC499B9-A60F-499C-9A34-44CC53CE8C52}" destId="{EB905BB9-AE83-4EFB-80B6-F156C1B9F9D5}" srcOrd="0" destOrd="0" presId="urn:microsoft.com/office/officeart/2005/8/layout/list1"/>
    <dgm:cxn modelId="{C2E2D1F8-C1A8-4C13-AA60-1AEE8F17A9BE}" type="presOf" srcId="{8FC499B9-A60F-499C-9A34-44CC53CE8C52}" destId="{E13B66FA-1635-483B-B780-E3EE906E1867}" srcOrd="1" destOrd="0" presId="urn:microsoft.com/office/officeart/2005/8/layout/list1"/>
    <dgm:cxn modelId="{5C95A686-D7D2-4A21-BBC8-DBD3D7AF26B0}" type="presParOf" srcId="{3DB2CAB3-964A-4CC2-9E08-BE9B235F61F2}" destId="{4962AFD0-2323-4EBB-B2B7-6811253E9773}" srcOrd="0" destOrd="0" presId="urn:microsoft.com/office/officeart/2005/8/layout/list1"/>
    <dgm:cxn modelId="{6BE51201-61EB-424A-98A0-E4972A9E1A77}" type="presParOf" srcId="{4962AFD0-2323-4EBB-B2B7-6811253E9773}" destId="{843A7859-BECA-45A8-B28A-00168EFA0B6B}" srcOrd="0" destOrd="0" presId="urn:microsoft.com/office/officeart/2005/8/layout/list1"/>
    <dgm:cxn modelId="{E18CE043-30A6-411F-9F8A-AD004860CC5B}" type="presParOf" srcId="{4962AFD0-2323-4EBB-B2B7-6811253E9773}" destId="{E1668C78-4C4E-433D-BB9B-A6B6DC51043A}" srcOrd="1" destOrd="0" presId="urn:microsoft.com/office/officeart/2005/8/layout/list1"/>
    <dgm:cxn modelId="{A4565370-C4EB-4189-AD49-8978E626CF5C}" type="presParOf" srcId="{3DB2CAB3-964A-4CC2-9E08-BE9B235F61F2}" destId="{5BCC1F06-C617-482A-B0F5-6E6D8B0FBD0C}" srcOrd="1" destOrd="0" presId="urn:microsoft.com/office/officeart/2005/8/layout/list1"/>
    <dgm:cxn modelId="{402348D8-E1D6-47BF-A0F2-2A27646AAAD4}" type="presParOf" srcId="{3DB2CAB3-964A-4CC2-9E08-BE9B235F61F2}" destId="{9E6B39DE-5D4E-441A-97B5-264B0DDD4200}" srcOrd="2" destOrd="0" presId="urn:microsoft.com/office/officeart/2005/8/layout/list1"/>
    <dgm:cxn modelId="{A6F58B85-B95D-4CDE-8F87-CCF2395D609E}" type="presParOf" srcId="{3DB2CAB3-964A-4CC2-9E08-BE9B235F61F2}" destId="{A473946D-5F78-4346-B8C5-CF2FA59D51F9}" srcOrd="3" destOrd="0" presId="urn:microsoft.com/office/officeart/2005/8/layout/list1"/>
    <dgm:cxn modelId="{9B5C3CC1-0CF7-4D94-8CBC-E9DEB00559A8}" type="presParOf" srcId="{3DB2CAB3-964A-4CC2-9E08-BE9B235F61F2}" destId="{0DE6FC02-3DFD-45EC-9E91-BEA8F0B26C3F}" srcOrd="4" destOrd="0" presId="urn:microsoft.com/office/officeart/2005/8/layout/list1"/>
    <dgm:cxn modelId="{088C14FA-70BF-4195-8E7B-1EA174C97508}" type="presParOf" srcId="{0DE6FC02-3DFD-45EC-9E91-BEA8F0B26C3F}" destId="{7C9BE587-4ACA-4CD1-9C56-3FFD68C44D98}" srcOrd="0" destOrd="0" presId="urn:microsoft.com/office/officeart/2005/8/layout/list1"/>
    <dgm:cxn modelId="{8C9B802A-E1E2-4DC3-BE78-27F318A08C2C}" type="presParOf" srcId="{0DE6FC02-3DFD-45EC-9E91-BEA8F0B26C3F}" destId="{494197FD-FF25-466D-B815-E9996DA255E1}" srcOrd="1" destOrd="0" presId="urn:microsoft.com/office/officeart/2005/8/layout/list1"/>
    <dgm:cxn modelId="{DFF77172-07BC-4E1E-820F-4BDC8F908165}" type="presParOf" srcId="{3DB2CAB3-964A-4CC2-9E08-BE9B235F61F2}" destId="{0FEA8A4C-949E-4D78-AEBB-6E044EEA17F6}" srcOrd="5" destOrd="0" presId="urn:microsoft.com/office/officeart/2005/8/layout/list1"/>
    <dgm:cxn modelId="{6B3D6873-7EB6-4958-9ED8-E5C1A54CAA53}" type="presParOf" srcId="{3DB2CAB3-964A-4CC2-9E08-BE9B235F61F2}" destId="{110B776F-2D9C-4C34-9F95-32CAAD5A93BE}" srcOrd="6" destOrd="0" presId="urn:microsoft.com/office/officeart/2005/8/layout/list1"/>
    <dgm:cxn modelId="{B7B2A0F3-4C7D-4BD3-B78A-2C994DAB2113}" type="presParOf" srcId="{3DB2CAB3-964A-4CC2-9E08-BE9B235F61F2}" destId="{D3CE22E1-077D-4AF9-8F53-BEDF8A02FAB8}" srcOrd="7" destOrd="0" presId="urn:microsoft.com/office/officeart/2005/8/layout/list1"/>
    <dgm:cxn modelId="{D03289C2-3DBB-458C-B313-3394FFFFD42B}" type="presParOf" srcId="{3DB2CAB3-964A-4CC2-9E08-BE9B235F61F2}" destId="{0C0A96E9-26C3-47FC-BE25-45D374016BDE}" srcOrd="8" destOrd="0" presId="urn:microsoft.com/office/officeart/2005/8/layout/list1"/>
    <dgm:cxn modelId="{D1EF515D-E12A-4ABE-990B-C4ACD8FE12FD}" type="presParOf" srcId="{0C0A96E9-26C3-47FC-BE25-45D374016BDE}" destId="{EB905BB9-AE83-4EFB-80B6-F156C1B9F9D5}" srcOrd="0" destOrd="0" presId="urn:microsoft.com/office/officeart/2005/8/layout/list1"/>
    <dgm:cxn modelId="{7FE3433B-963A-41CE-9D24-FE8AF4FD6394}" type="presParOf" srcId="{0C0A96E9-26C3-47FC-BE25-45D374016BDE}" destId="{E13B66FA-1635-483B-B780-E3EE906E1867}" srcOrd="1" destOrd="0" presId="urn:microsoft.com/office/officeart/2005/8/layout/list1"/>
    <dgm:cxn modelId="{FB1AC5F9-8553-44E8-BA85-11F69339F5AE}" type="presParOf" srcId="{3DB2CAB3-964A-4CC2-9E08-BE9B235F61F2}" destId="{E34EC6A7-E07C-47DC-A782-877D6D7AD1BB}" srcOrd="9" destOrd="0" presId="urn:microsoft.com/office/officeart/2005/8/layout/list1"/>
    <dgm:cxn modelId="{C0C3DFFB-1278-4D31-A54B-4499E79CF783}" type="presParOf" srcId="{3DB2CAB3-964A-4CC2-9E08-BE9B235F61F2}" destId="{6A77CA04-1D3D-488D-91D6-00747D2611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0D58D0-C6B3-4BF6-968A-81F8C027AEB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110499-9B9B-4ECC-A031-3D7C33C05A00}">
      <dgm:prSet phldrT="[Текст]" phldr="1"/>
      <dgm:spPr/>
      <dgm:t>
        <a:bodyPr/>
        <a:lstStyle/>
        <a:p>
          <a:endParaRPr lang="ru-RU"/>
        </a:p>
      </dgm:t>
    </dgm:pt>
    <dgm:pt modelId="{CFD34ECA-61CE-44DC-846B-3D3030F97839}" type="parTrans" cxnId="{EAA4EE75-3F41-4FC3-8548-8BE5F3860E0D}">
      <dgm:prSet/>
      <dgm:spPr/>
      <dgm:t>
        <a:bodyPr/>
        <a:lstStyle/>
        <a:p>
          <a:endParaRPr lang="ru-RU"/>
        </a:p>
      </dgm:t>
    </dgm:pt>
    <dgm:pt modelId="{D6AC9A5C-341D-4362-B9D4-FD6F6FBF7141}" type="sibTrans" cxnId="{EAA4EE75-3F41-4FC3-8548-8BE5F3860E0D}">
      <dgm:prSet/>
      <dgm:spPr/>
      <dgm:t>
        <a:bodyPr/>
        <a:lstStyle/>
        <a:p>
          <a:endParaRPr lang="ru-RU"/>
        </a:p>
      </dgm:t>
    </dgm:pt>
    <dgm:pt modelId="{EB5455C8-7A9B-4452-90BD-B60C565A36F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b="0" i="0" dirty="0" smtClean="0"/>
            <a:t>1. </a:t>
          </a:r>
          <a:r>
            <a:rPr lang="ru-RU" sz="4400" b="0" i="0" dirty="0" err="1" smtClean="0"/>
            <a:t>Қазақстан</a:t>
          </a:r>
          <a:r>
            <a:rPr lang="ru-RU" sz="4400" b="0" i="0" dirty="0" smtClean="0"/>
            <a:t> </a:t>
          </a:r>
          <a:r>
            <a:rPr lang="ru-RU" sz="4400" b="0" i="0" dirty="0" err="1" smtClean="0"/>
            <a:t>Республикасының</a:t>
          </a:r>
          <a:r>
            <a:rPr lang="ru-RU" sz="4400" b="0" i="0" dirty="0" smtClean="0"/>
            <a:t> </a:t>
          </a:r>
          <a:r>
            <a:rPr lang="ru-RU" sz="4400" b="0" i="0" dirty="0" err="1" smtClean="0"/>
            <a:t>азаматтары</a:t>
          </a:r>
          <a:endParaRPr lang="ru-RU" sz="4400" b="0" i="0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b="0" i="0" dirty="0" smtClean="0"/>
            <a:t>2. </a:t>
          </a:r>
          <a:r>
            <a:rPr lang="kk-KZ" sz="4400" b="0" i="0" dirty="0" smtClean="0"/>
            <a:t>О</a:t>
          </a:r>
          <a:r>
            <a:rPr lang="ru-RU" sz="4400" b="0" i="0" dirty="0" err="1" smtClean="0"/>
            <a:t>ралмандар</a:t>
          </a:r>
          <a:r>
            <a:rPr lang="ru-RU" sz="4400" b="0" i="0" dirty="0" smtClean="0"/>
            <a:t>.</a:t>
          </a:r>
          <a:endParaRPr lang="ru-RU" sz="4400" dirty="0" smtClean="0">
            <a:latin typeface="Times New Roman" pitchFamily="18" charset="0"/>
            <a:cs typeface="Times New Roman" pitchFamily="18" charset="0"/>
          </a:endParaRPr>
        </a:p>
        <a:p>
          <a:pPr lvl="0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FA3A91E7-DEC4-4AE9-8491-5A0967964B97}" type="sibTrans" cxnId="{0395B6EE-4E06-48B5-B29A-152BD7E80DB2}">
      <dgm:prSet/>
      <dgm:spPr/>
      <dgm:t>
        <a:bodyPr/>
        <a:lstStyle/>
        <a:p>
          <a:endParaRPr lang="ru-RU"/>
        </a:p>
      </dgm:t>
    </dgm:pt>
    <dgm:pt modelId="{BE16DA62-BB59-4A26-9C6D-5DE04674FE1D}" type="parTrans" cxnId="{0395B6EE-4E06-48B5-B29A-152BD7E80DB2}">
      <dgm:prSet/>
      <dgm:spPr/>
      <dgm:t>
        <a:bodyPr/>
        <a:lstStyle/>
        <a:p>
          <a:endParaRPr lang="ru-RU"/>
        </a:p>
      </dgm:t>
    </dgm:pt>
    <dgm:pt modelId="{63848CBA-2790-42A3-81D0-75EF25AAF068}" type="pres">
      <dgm:prSet presAssocID="{4B0D58D0-C6B3-4BF6-968A-81F8C027AE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41194-C36B-4AF6-B0FD-DA1878DE3CA1}" type="pres">
      <dgm:prSet presAssocID="{EB5455C8-7A9B-4452-90BD-B60C565A36F1}" presName="parentText" presStyleLbl="node1" presStyleIdx="0" presStyleCnt="1" custScaleY="452721" custLinFactY="-16424" custLinFactNeighborX="-5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8946D-3680-4199-82C5-FFFFEF0340AC}" type="pres">
      <dgm:prSet presAssocID="{EB5455C8-7A9B-4452-90BD-B60C565A36F1}" presName="childText" presStyleLbl="revTx" presStyleIdx="0" presStyleCnt="1" custFlipVert="1" custScaleY="4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A4EE75-3F41-4FC3-8548-8BE5F3860E0D}" srcId="{EB5455C8-7A9B-4452-90BD-B60C565A36F1}" destId="{F3110499-9B9B-4ECC-A031-3D7C33C05A00}" srcOrd="0" destOrd="0" parTransId="{CFD34ECA-61CE-44DC-846B-3D3030F97839}" sibTransId="{D6AC9A5C-341D-4362-B9D4-FD6F6FBF7141}"/>
    <dgm:cxn modelId="{0395B6EE-4E06-48B5-B29A-152BD7E80DB2}" srcId="{4B0D58D0-C6B3-4BF6-968A-81F8C027AEB5}" destId="{EB5455C8-7A9B-4452-90BD-B60C565A36F1}" srcOrd="0" destOrd="0" parTransId="{BE16DA62-BB59-4A26-9C6D-5DE04674FE1D}" sibTransId="{FA3A91E7-DEC4-4AE9-8491-5A0967964B97}"/>
    <dgm:cxn modelId="{F040CD3B-41FE-4751-BD8E-718B71198408}" type="presOf" srcId="{F3110499-9B9B-4ECC-A031-3D7C33C05A00}" destId="{E708946D-3680-4199-82C5-FFFFEF0340AC}" srcOrd="0" destOrd="0" presId="urn:microsoft.com/office/officeart/2005/8/layout/vList2"/>
    <dgm:cxn modelId="{36424C56-29F4-4FDA-94D2-04A59B766491}" type="presOf" srcId="{EB5455C8-7A9B-4452-90BD-B60C565A36F1}" destId="{2C341194-C36B-4AF6-B0FD-DA1878DE3CA1}" srcOrd="0" destOrd="0" presId="urn:microsoft.com/office/officeart/2005/8/layout/vList2"/>
    <dgm:cxn modelId="{F8CD6CAE-77B4-4B6D-948B-6D37BE6B5243}" type="presOf" srcId="{4B0D58D0-C6B3-4BF6-968A-81F8C027AEB5}" destId="{63848CBA-2790-42A3-81D0-75EF25AAF068}" srcOrd="0" destOrd="0" presId="urn:microsoft.com/office/officeart/2005/8/layout/vList2"/>
    <dgm:cxn modelId="{E73171A7-1A0D-4BC1-94E5-0E70537A0F2B}" type="presParOf" srcId="{63848CBA-2790-42A3-81D0-75EF25AAF068}" destId="{2C341194-C36B-4AF6-B0FD-DA1878DE3CA1}" srcOrd="0" destOrd="0" presId="urn:microsoft.com/office/officeart/2005/8/layout/vList2"/>
    <dgm:cxn modelId="{BE74A997-D448-4324-90A2-706603D587AF}" type="presParOf" srcId="{63848CBA-2790-42A3-81D0-75EF25AAF068}" destId="{E708946D-3680-4199-82C5-FFFFEF0340A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6FFABD-CE51-4418-85CC-C550DE660CA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2ACB49-F474-43BE-939D-EAF4CCC6E17C}">
      <dgm:prSet phldrT="[Текст]" custT="1"/>
      <dgm:spPr/>
      <dgm:t>
        <a:bodyPr/>
        <a:lstStyle/>
        <a:p>
          <a:r>
            <a:rPr lang="kk-KZ" sz="2800" dirty="0" smtClean="0"/>
            <a:t>Қазақстан Республикасының азаматтары және оралмандар  жеке тұрғын үй құрылысы үшін еркін нысанда сұратылған жердің орналасқан жергілікті атқару органдарына жазады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2B8B30D-A0C8-4FCD-812A-C97C27F373D7}" type="parTrans" cxnId="{BAE18E5A-6EA2-49D9-A106-A9A564BE8AF0}">
      <dgm:prSet/>
      <dgm:spPr/>
      <dgm:t>
        <a:bodyPr/>
        <a:lstStyle/>
        <a:p>
          <a:endParaRPr lang="ru-RU"/>
        </a:p>
      </dgm:t>
    </dgm:pt>
    <dgm:pt modelId="{BCAF9E2D-C7EC-4743-A41C-69A31991AFCF}" type="sibTrans" cxnId="{BAE18E5A-6EA2-49D9-A106-A9A564BE8AF0}">
      <dgm:prSet/>
      <dgm:spPr/>
      <dgm:t>
        <a:bodyPr/>
        <a:lstStyle/>
        <a:p>
          <a:endParaRPr lang="ru-RU"/>
        </a:p>
      </dgm:t>
    </dgm:pt>
    <dgm:pt modelId="{1CB2B9B6-97EC-4E4D-B569-3C8843177A6C}">
      <dgm:prSet phldrT="[Текст]"/>
      <dgm:spPr/>
      <dgm:t>
        <a:bodyPr/>
        <a:lstStyle/>
        <a:p>
          <a:endParaRPr lang="ru-RU" dirty="0"/>
        </a:p>
      </dgm:t>
    </dgm:pt>
    <dgm:pt modelId="{A718C99E-2DCE-4CDE-BEE4-96CC89C91F8A}" type="parTrans" cxnId="{E5BF4803-F703-4F57-8CEF-B6C00DF596B4}">
      <dgm:prSet/>
      <dgm:spPr/>
      <dgm:t>
        <a:bodyPr/>
        <a:lstStyle/>
        <a:p>
          <a:endParaRPr lang="ru-RU"/>
        </a:p>
      </dgm:t>
    </dgm:pt>
    <dgm:pt modelId="{527A6994-0F5F-429E-85A2-CAB5456F8520}" type="sibTrans" cxnId="{E5BF4803-F703-4F57-8CEF-B6C00DF596B4}">
      <dgm:prSet/>
      <dgm:spPr/>
      <dgm:t>
        <a:bodyPr/>
        <a:lstStyle/>
        <a:p>
          <a:endParaRPr lang="ru-RU"/>
        </a:p>
      </dgm:t>
    </dgm:pt>
    <dgm:pt modelId="{2AACFDBF-3C5D-4195-AC20-73276218F4DB}" type="pres">
      <dgm:prSet presAssocID="{636FFABD-CE51-4418-85CC-C550DE660C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C28A89-476E-4E28-A6A3-F4C8625091D1}" type="pres">
      <dgm:prSet presAssocID="{1C2ACB49-F474-43BE-939D-EAF4CCC6E1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1698D-F401-4C39-BA15-DED6ADEFAFB3}" type="pres">
      <dgm:prSet presAssocID="{1C2ACB49-F474-43BE-939D-EAF4CCC6E1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EA4A3D-B078-4473-B416-07B23CE2302B}" type="presOf" srcId="{1CB2B9B6-97EC-4E4D-B569-3C8843177A6C}" destId="{51F1698D-F401-4C39-BA15-DED6ADEFAFB3}" srcOrd="0" destOrd="0" presId="urn:microsoft.com/office/officeart/2005/8/layout/vList2"/>
    <dgm:cxn modelId="{B571C29C-8E63-409B-99A9-161A72C33D13}" type="presOf" srcId="{1C2ACB49-F474-43BE-939D-EAF4CCC6E17C}" destId="{17C28A89-476E-4E28-A6A3-F4C8625091D1}" srcOrd="0" destOrd="0" presId="urn:microsoft.com/office/officeart/2005/8/layout/vList2"/>
    <dgm:cxn modelId="{127EBCF0-764D-44FE-BED3-3EFC1F706C2E}" type="presOf" srcId="{636FFABD-CE51-4418-85CC-C550DE660CA7}" destId="{2AACFDBF-3C5D-4195-AC20-73276218F4DB}" srcOrd="0" destOrd="0" presId="urn:microsoft.com/office/officeart/2005/8/layout/vList2"/>
    <dgm:cxn modelId="{E5BF4803-F703-4F57-8CEF-B6C00DF596B4}" srcId="{1C2ACB49-F474-43BE-939D-EAF4CCC6E17C}" destId="{1CB2B9B6-97EC-4E4D-B569-3C8843177A6C}" srcOrd="0" destOrd="0" parTransId="{A718C99E-2DCE-4CDE-BEE4-96CC89C91F8A}" sibTransId="{527A6994-0F5F-429E-85A2-CAB5456F8520}"/>
    <dgm:cxn modelId="{BAE18E5A-6EA2-49D9-A106-A9A564BE8AF0}" srcId="{636FFABD-CE51-4418-85CC-C550DE660CA7}" destId="{1C2ACB49-F474-43BE-939D-EAF4CCC6E17C}" srcOrd="0" destOrd="0" parTransId="{22B8B30D-A0C8-4FCD-812A-C97C27F373D7}" sibTransId="{BCAF9E2D-C7EC-4743-A41C-69A31991AFCF}"/>
    <dgm:cxn modelId="{09A814DF-1494-4A1B-BA14-054C4ABA3268}" type="presParOf" srcId="{2AACFDBF-3C5D-4195-AC20-73276218F4DB}" destId="{17C28A89-476E-4E28-A6A3-F4C8625091D1}" srcOrd="0" destOrd="0" presId="urn:microsoft.com/office/officeart/2005/8/layout/vList2"/>
    <dgm:cxn modelId="{203709BE-DC04-4B35-9097-82B00F917EB7}" type="presParOf" srcId="{2AACFDBF-3C5D-4195-AC20-73276218F4DB}" destId="{51F1698D-F401-4C39-BA15-DED6ADEFAFB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F45D68-0E78-44B1-8E07-D03D539042E1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1EF7E0-7EAD-48B2-B731-8419BD22C775}">
      <dgm:prSet phldrT="[Текст]" custT="1"/>
      <dgm:spPr/>
      <dgm:t>
        <a:bodyPr/>
        <a:lstStyle/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Қазақстан Республикасының азаматы болып табылмаса</a:t>
          </a:r>
        </a:p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Егер де аталған нысаналы мақсат бойынша бұрын жерді ақысыз алса</a:t>
          </a:r>
        </a:p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Егер де бұрын соттың заңды күшіне енген шешімңне сәйкес жері мақсатынсыз пайдаланғандығы үшін мәжбүрлі түрде алынса</a:t>
          </a:r>
        </a:p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Егер жолданған құжаттары талаптарға сәйкес болмаса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C436177-3737-48F1-9A30-A2C0E8CAA279}" type="parTrans" cxnId="{A69FE120-233A-4B8C-BB11-8321D04DF4E8}">
      <dgm:prSet/>
      <dgm:spPr/>
      <dgm:t>
        <a:bodyPr/>
        <a:lstStyle/>
        <a:p>
          <a:endParaRPr lang="ru-RU"/>
        </a:p>
      </dgm:t>
    </dgm:pt>
    <dgm:pt modelId="{DD7E6961-DA0D-4547-A1F3-F9073F2AF5E6}" type="sibTrans" cxnId="{A69FE120-233A-4B8C-BB11-8321D04DF4E8}">
      <dgm:prSet/>
      <dgm:spPr/>
      <dgm:t>
        <a:bodyPr/>
        <a:lstStyle/>
        <a:p>
          <a:endParaRPr lang="ru-RU"/>
        </a:p>
      </dgm:t>
    </dgm:pt>
    <dgm:pt modelId="{B4C8B72D-2F71-4D98-B1B0-ECD1614DAE18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Арызды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қанағаттандырмау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комиссиясының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теріс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қорындысы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негізінде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қабылданады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539063D-7683-4215-BF6F-2D2CAF92C1D5}" type="parTrans" cxnId="{47237E6F-FFC7-4DEF-BB69-C4872CB8FABA}">
      <dgm:prSet/>
      <dgm:spPr/>
      <dgm:t>
        <a:bodyPr/>
        <a:lstStyle/>
        <a:p>
          <a:endParaRPr lang="ru-RU"/>
        </a:p>
      </dgm:t>
    </dgm:pt>
    <dgm:pt modelId="{714366E8-1F43-4A63-A1E8-8765CEEBA7F1}" type="sibTrans" cxnId="{47237E6F-FFC7-4DEF-BB69-C4872CB8FABA}">
      <dgm:prSet/>
      <dgm:spPr/>
      <dgm:t>
        <a:bodyPr/>
        <a:lstStyle/>
        <a:p>
          <a:endParaRPr lang="ru-RU"/>
        </a:p>
      </dgm:t>
    </dgm:pt>
    <dgm:pt modelId="{225DA7BC-3FDF-45BC-A45E-67DAFF99531A}" type="pres">
      <dgm:prSet presAssocID="{D3F45D68-0E78-44B1-8E07-D03D539042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E8E99F-42EB-4ECF-81A6-81AB6A3649D8}" type="pres">
      <dgm:prSet presAssocID="{311EF7E0-7EAD-48B2-B731-8419BD22C775}" presName="node" presStyleLbl="node1" presStyleIdx="0" presStyleCnt="2" custScaleX="142398" custScaleY="204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7A045-6998-49DD-9C89-A9CC746A4EF7}" type="pres">
      <dgm:prSet presAssocID="{DD7E6961-DA0D-4547-A1F3-F9073F2AF5E6}" presName="sibTrans" presStyleCnt="0"/>
      <dgm:spPr/>
      <dgm:t>
        <a:bodyPr/>
        <a:lstStyle/>
        <a:p>
          <a:endParaRPr lang="ru-RU"/>
        </a:p>
      </dgm:t>
    </dgm:pt>
    <dgm:pt modelId="{562991B1-9941-4E29-9114-C1191DEE7D24}" type="pres">
      <dgm:prSet presAssocID="{B4C8B72D-2F71-4D98-B1B0-ECD1614DAE18}" presName="node" presStyleLbl="node1" presStyleIdx="1" presStyleCnt="2" custScaleX="144376" custScaleY="204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237E6F-FFC7-4DEF-BB69-C4872CB8FABA}" srcId="{D3F45D68-0E78-44B1-8E07-D03D539042E1}" destId="{B4C8B72D-2F71-4D98-B1B0-ECD1614DAE18}" srcOrd="1" destOrd="0" parTransId="{B539063D-7683-4215-BF6F-2D2CAF92C1D5}" sibTransId="{714366E8-1F43-4A63-A1E8-8765CEEBA7F1}"/>
    <dgm:cxn modelId="{24293CD9-B102-40AF-9A5C-0383E747B1E7}" type="presOf" srcId="{D3F45D68-0E78-44B1-8E07-D03D539042E1}" destId="{225DA7BC-3FDF-45BC-A45E-67DAFF99531A}" srcOrd="0" destOrd="0" presId="urn:microsoft.com/office/officeart/2005/8/layout/default#1"/>
    <dgm:cxn modelId="{832656C1-D6D8-4EED-AD44-F4CA040944D7}" type="presOf" srcId="{311EF7E0-7EAD-48B2-B731-8419BD22C775}" destId="{8EE8E99F-42EB-4ECF-81A6-81AB6A3649D8}" srcOrd="0" destOrd="0" presId="urn:microsoft.com/office/officeart/2005/8/layout/default#1"/>
    <dgm:cxn modelId="{A69FE120-233A-4B8C-BB11-8321D04DF4E8}" srcId="{D3F45D68-0E78-44B1-8E07-D03D539042E1}" destId="{311EF7E0-7EAD-48B2-B731-8419BD22C775}" srcOrd="0" destOrd="0" parTransId="{4C436177-3737-48F1-9A30-A2C0E8CAA279}" sibTransId="{DD7E6961-DA0D-4547-A1F3-F9073F2AF5E6}"/>
    <dgm:cxn modelId="{5F108605-52AD-4AC1-BE70-A73521C1DD01}" type="presOf" srcId="{B4C8B72D-2F71-4D98-B1B0-ECD1614DAE18}" destId="{562991B1-9941-4E29-9114-C1191DEE7D24}" srcOrd="0" destOrd="0" presId="urn:microsoft.com/office/officeart/2005/8/layout/default#1"/>
    <dgm:cxn modelId="{7094FC92-BF3B-4C93-A71C-0F5BCABD7073}" type="presParOf" srcId="{225DA7BC-3FDF-45BC-A45E-67DAFF99531A}" destId="{8EE8E99F-42EB-4ECF-81A6-81AB6A3649D8}" srcOrd="0" destOrd="0" presId="urn:microsoft.com/office/officeart/2005/8/layout/default#1"/>
    <dgm:cxn modelId="{91D59624-84E4-4082-B4C1-E3D2E9737976}" type="presParOf" srcId="{225DA7BC-3FDF-45BC-A45E-67DAFF99531A}" destId="{7C97A045-6998-49DD-9C89-A9CC746A4EF7}" srcOrd="1" destOrd="0" presId="urn:microsoft.com/office/officeart/2005/8/layout/default#1"/>
    <dgm:cxn modelId="{92E33051-B5E2-4939-AEC6-1FE2438D0487}" type="presParOf" srcId="{225DA7BC-3FDF-45BC-A45E-67DAFF99531A}" destId="{562991B1-9941-4E29-9114-C1191DEE7D24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94A927-7A65-4EA4-92F0-E2B7199C10D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BC2F66-D321-4603-876E-D2ECC76DB069}">
      <dgm:prSet phldrT="[Текст]" custT="1"/>
      <dgm:spPr/>
      <dgm:t>
        <a:bodyPr/>
        <a:lstStyle/>
        <a:p>
          <a:pPr algn="l"/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Авторлық</a:t>
          </a:r>
          <a:r>
            <a:rPr lang="kk-KZ" sz="3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және техникалық бақылау мекемелерімен шартқа тұру. Авторлық және техникалық бақылауды өткізу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9D13B-CB49-42CE-9DC1-0FBA549BDFB8}" type="parTrans" cxnId="{40BC2889-5A7B-4406-B0A1-73D471F398EA}">
      <dgm:prSet/>
      <dgm:spPr/>
      <dgm:t>
        <a:bodyPr/>
        <a:lstStyle/>
        <a:p>
          <a:endParaRPr lang="ru-RU"/>
        </a:p>
      </dgm:t>
    </dgm:pt>
    <dgm:pt modelId="{5376748D-2D47-416F-BEDE-F7A5809C3154}" type="sibTrans" cxnId="{40BC2889-5A7B-4406-B0A1-73D471F398EA}">
      <dgm:prSet/>
      <dgm:spPr/>
      <dgm:t>
        <a:bodyPr/>
        <a:lstStyle/>
        <a:p>
          <a:endParaRPr lang="ru-RU"/>
        </a:p>
      </dgm:t>
    </dgm:pt>
    <dgm:pt modelId="{15CC0A18-23AA-4DA2-90A7-D48523D267B2}">
      <dgm:prSet phldrT="[Текст]" custT="1"/>
      <dgm:spPr/>
      <dgm:t>
        <a:bodyPr/>
        <a:lstStyle/>
        <a:p>
          <a:r>
            <a:rPr lang="kk-KZ" sz="3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Сәйкестікті растау декларациясын қабылдау. Құрылыс жұмыстарының сапасы туралы қорытынды шығару. Сейсмикалық қорытынды шығару.</a:t>
          </a:r>
          <a:endParaRPr lang="ru-RU" sz="3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C34FE9-1148-4C07-87BB-025791838E8D}" type="parTrans" cxnId="{A68DE5D3-4465-4AA0-8D7E-859E95DC8062}">
      <dgm:prSet/>
      <dgm:spPr/>
      <dgm:t>
        <a:bodyPr/>
        <a:lstStyle/>
        <a:p>
          <a:endParaRPr lang="ru-RU"/>
        </a:p>
      </dgm:t>
    </dgm:pt>
    <dgm:pt modelId="{BA88F6BB-CD7B-4B1F-96ED-FC4F787F0A84}" type="sibTrans" cxnId="{A68DE5D3-4465-4AA0-8D7E-859E95DC8062}">
      <dgm:prSet/>
      <dgm:spPr/>
      <dgm:t>
        <a:bodyPr/>
        <a:lstStyle/>
        <a:p>
          <a:endParaRPr lang="ru-RU"/>
        </a:p>
      </dgm:t>
    </dgm:pt>
    <dgm:pt modelId="{6457940E-3847-47E5-BFEC-5F88267F3B8A}">
      <dgm:prSet phldrT="[Текст]" custT="1"/>
      <dgm:spPr/>
      <dgm:t>
        <a:bodyPr/>
        <a:lstStyle/>
        <a:p>
          <a:pPr lvl="0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dirty="0" smtClean="0"/>
            <a:t>Қабылдау актісін дайындау және бекіту. Есепке алу. Тіркеу. </a:t>
          </a:r>
          <a:endParaRPr lang="ru-RU" sz="3200" dirty="0"/>
        </a:p>
      </dgm:t>
    </dgm:pt>
    <dgm:pt modelId="{C7D46C68-3434-41C6-9896-1046359E6889}" type="parTrans" cxnId="{E14213F2-31E1-4267-9C16-C96063CDA039}">
      <dgm:prSet/>
      <dgm:spPr/>
      <dgm:t>
        <a:bodyPr/>
        <a:lstStyle/>
        <a:p>
          <a:endParaRPr lang="ru-RU"/>
        </a:p>
      </dgm:t>
    </dgm:pt>
    <dgm:pt modelId="{24AA73A2-E043-4080-BA97-848115171A57}" type="sibTrans" cxnId="{E14213F2-31E1-4267-9C16-C96063CDA039}">
      <dgm:prSet/>
      <dgm:spPr/>
      <dgm:t>
        <a:bodyPr/>
        <a:lstStyle/>
        <a:p>
          <a:endParaRPr lang="ru-RU"/>
        </a:p>
      </dgm:t>
    </dgm:pt>
    <dgm:pt modelId="{2457C66D-9C2F-46E0-9CF6-13D0B6DE0B77}" type="pres">
      <dgm:prSet presAssocID="{A294A927-7A65-4EA4-92F0-E2B7199C10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693A0-A86C-40BA-9C6F-BCCE384EFE53}" type="pres">
      <dgm:prSet presAssocID="{7ABC2F66-D321-4603-876E-D2ECC76DB069}" presName="parentLin" presStyleCnt="0"/>
      <dgm:spPr/>
    </dgm:pt>
    <dgm:pt modelId="{585A435F-887F-4EA3-8C02-D4B5BD7DF635}" type="pres">
      <dgm:prSet presAssocID="{7ABC2F66-D321-4603-876E-D2ECC76DB0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42BB025-F4F2-45EA-9B50-1DB83D937FE1}" type="pres">
      <dgm:prSet presAssocID="{7ABC2F66-D321-4603-876E-D2ECC76DB069}" presName="parentText" presStyleLbl="node1" presStyleIdx="0" presStyleCnt="3" custScaleX="150037" custScaleY="173943" custLinFactNeighborX="1633" custLinFactNeighborY="357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76DE6-A7E5-408A-BC3A-3E35C7802EF9}" type="pres">
      <dgm:prSet presAssocID="{7ABC2F66-D321-4603-876E-D2ECC76DB069}" presName="negativeSpace" presStyleCnt="0"/>
      <dgm:spPr/>
    </dgm:pt>
    <dgm:pt modelId="{202C872E-56EA-4182-A967-C5848504CA5A}" type="pres">
      <dgm:prSet presAssocID="{7ABC2F66-D321-4603-876E-D2ECC76DB069}" presName="childText" presStyleLbl="conFgAcc1" presStyleIdx="0" presStyleCnt="3">
        <dgm:presLayoutVars>
          <dgm:bulletEnabled val="1"/>
        </dgm:presLayoutVars>
      </dgm:prSet>
      <dgm:spPr/>
    </dgm:pt>
    <dgm:pt modelId="{F61ABA42-1A4F-422F-AECB-83B0369DC250}" type="pres">
      <dgm:prSet presAssocID="{5376748D-2D47-416F-BEDE-F7A5809C3154}" presName="spaceBetweenRectangles" presStyleCnt="0"/>
      <dgm:spPr/>
    </dgm:pt>
    <dgm:pt modelId="{ADD460E0-FF17-4075-AF9F-4D039DD603ED}" type="pres">
      <dgm:prSet presAssocID="{15CC0A18-23AA-4DA2-90A7-D48523D267B2}" presName="parentLin" presStyleCnt="0"/>
      <dgm:spPr/>
    </dgm:pt>
    <dgm:pt modelId="{C7CE8B1C-59AE-4AB6-80C8-E38B26D08FF4}" type="pres">
      <dgm:prSet presAssocID="{15CC0A18-23AA-4DA2-90A7-D48523D267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C479FF-AAF5-462E-8D31-59657F8001C5}" type="pres">
      <dgm:prSet presAssocID="{15CC0A18-23AA-4DA2-90A7-D48523D267B2}" presName="parentText" presStyleLbl="node1" presStyleIdx="1" presStyleCnt="3" custScaleX="157296" custScaleY="315411" custLinFactNeighborX="1568" custLinFactNeighborY="266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0B5F3-4208-4EA4-955D-343F9F1E9739}" type="pres">
      <dgm:prSet presAssocID="{15CC0A18-23AA-4DA2-90A7-D48523D267B2}" presName="negativeSpace" presStyleCnt="0"/>
      <dgm:spPr/>
    </dgm:pt>
    <dgm:pt modelId="{3FA7474D-A6EF-4404-8D5D-84B1719EAD80}" type="pres">
      <dgm:prSet presAssocID="{15CC0A18-23AA-4DA2-90A7-D48523D267B2}" presName="childText" presStyleLbl="conFgAcc1" presStyleIdx="1" presStyleCnt="3">
        <dgm:presLayoutVars>
          <dgm:bulletEnabled val="1"/>
        </dgm:presLayoutVars>
      </dgm:prSet>
      <dgm:spPr/>
    </dgm:pt>
    <dgm:pt modelId="{52E73712-1713-442C-8BC0-7D6F9781DF89}" type="pres">
      <dgm:prSet presAssocID="{BA88F6BB-CD7B-4B1F-96ED-FC4F787F0A84}" presName="spaceBetweenRectangles" presStyleCnt="0"/>
      <dgm:spPr/>
    </dgm:pt>
    <dgm:pt modelId="{36C4D44B-DF4B-467D-9B3F-C8CC029E6CBA}" type="pres">
      <dgm:prSet presAssocID="{6457940E-3847-47E5-BFEC-5F88267F3B8A}" presName="parentLin" presStyleCnt="0"/>
      <dgm:spPr/>
    </dgm:pt>
    <dgm:pt modelId="{253B221E-1213-4D55-AA39-44D56F000D5F}" type="pres">
      <dgm:prSet presAssocID="{6457940E-3847-47E5-BFEC-5F88267F3B8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2B67185-AC91-4C40-9445-ACDBBBC1803A}" type="pres">
      <dgm:prSet presAssocID="{6457940E-3847-47E5-BFEC-5F88267F3B8A}" presName="parentText" presStyleLbl="node1" presStyleIdx="2" presStyleCnt="3" custScaleX="142857" custScaleY="246859" custLinFactNeighborX="515" custLinFactNeighborY="-53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3B8B1-B625-4F78-A523-86207836A2EF}" type="pres">
      <dgm:prSet presAssocID="{6457940E-3847-47E5-BFEC-5F88267F3B8A}" presName="negativeSpace" presStyleCnt="0"/>
      <dgm:spPr/>
    </dgm:pt>
    <dgm:pt modelId="{A1DD893D-B5AC-4E5B-9B73-CE74447BA7EF}" type="pres">
      <dgm:prSet presAssocID="{6457940E-3847-47E5-BFEC-5F88267F3B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A129CA-D1EB-4F73-824C-7BAF90C752C8}" type="presOf" srcId="{6457940E-3847-47E5-BFEC-5F88267F3B8A}" destId="{253B221E-1213-4D55-AA39-44D56F000D5F}" srcOrd="0" destOrd="0" presId="urn:microsoft.com/office/officeart/2005/8/layout/list1"/>
    <dgm:cxn modelId="{10CBF414-2669-4F7A-AC35-38704B3F2219}" type="presOf" srcId="{7ABC2F66-D321-4603-876E-D2ECC76DB069}" destId="{642BB025-F4F2-45EA-9B50-1DB83D937FE1}" srcOrd="1" destOrd="0" presId="urn:microsoft.com/office/officeart/2005/8/layout/list1"/>
    <dgm:cxn modelId="{A74BF011-1E75-4178-AAC6-E601D5438C7F}" type="presOf" srcId="{15CC0A18-23AA-4DA2-90A7-D48523D267B2}" destId="{C7CE8B1C-59AE-4AB6-80C8-E38B26D08FF4}" srcOrd="0" destOrd="0" presId="urn:microsoft.com/office/officeart/2005/8/layout/list1"/>
    <dgm:cxn modelId="{391CC17A-FE6A-4F70-82E8-97BE15AC0811}" type="presOf" srcId="{6457940E-3847-47E5-BFEC-5F88267F3B8A}" destId="{E2B67185-AC91-4C40-9445-ACDBBBC1803A}" srcOrd="1" destOrd="0" presId="urn:microsoft.com/office/officeart/2005/8/layout/list1"/>
    <dgm:cxn modelId="{A68DE5D3-4465-4AA0-8D7E-859E95DC8062}" srcId="{A294A927-7A65-4EA4-92F0-E2B7199C10D9}" destId="{15CC0A18-23AA-4DA2-90A7-D48523D267B2}" srcOrd="1" destOrd="0" parTransId="{84C34FE9-1148-4C07-87BB-025791838E8D}" sibTransId="{BA88F6BB-CD7B-4B1F-96ED-FC4F787F0A84}"/>
    <dgm:cxn modelId="{E14213F2-31E1-4267-9C16-C96063CDA039}" srcId="{A294A927-7A65-4EA4-92F0-E2B7199C10D9}" destId="{6457940E-3847-47E5-BFEC-5F88267F3B8A}" srcOrd="2" destOrd="0" parTransId="{C7D46C68-3434-41C6-9896-1046359E6889}" sibTransId="{24AA73A2-E043-4080-BA97-848115171A57}"/>
    <dgm:cxn modelId="{02B96791-8BF6-4D4E-A624-F120764CA9B6}" type="presOf" srcId="{7ABC2F66-D321-4603-876E-D2ECC76DB069}" destId="{585A435F-887F-4EA3-8C02-D4B5BD7DF635}" srcOrd="0" destOrd="0" presId="urn:microsoft.com/office/officeart/2005/8/layout/list1"/>
    <dgm:cxn modelId="{52851A8F-F5B8-41E2-A4DB-4475E2911FB9}" type="presOf" srcId="{A294A927-7A65-4EA4-92F0-E2B7199C10D9}" destId="{2457C66D-9C2F-46E0-9CF6-13D0B6DE0B77}" srcOrd="0" destOrd="0" presId="urn:microsoft.com/office/officeart/2005/8/layout/list1"/>
    <dgm:cxn modelId="{0A71503E-46BA-43AB-B2D9-C32A1D4332C0}" type="presOf" srcId="{15CC0A18-23AA-4DA2-90A7-D48523D267B2}" destId="{B8C479FF-AAF5-462E-8D31-59657F8001C5}" srcOrd="1" destOrd="0" presId="urn:microsoft.com/office/officeart/2005/8/layout/list1"/>
    <dgm:cxn modelId="{40BC2889-5A7B-4406-B0A1-73D471F398EA}" srcId="{A294A927-7A65-4EA4-92F0-E2B7199C10D9}" destId="{7ABC2F66-D321-4603-876E-D2ECC76DB069}" srcOrd="0" destOrd="0" parTransId="{C919D13B-CB49-42CE-9DC1-0FBA549BDFB8}" sibTransId="{5376748D-2D47-416F-BEDE-F7A5809C3154}"/>
    <dgm:cxn modelId="{59A62179-D6DA-48B5-A70F-611A9716F50C}" type="presParOf" srcId="{2457C66D-9C2F-46E0-9CF6-13D0B6DE0B77}" destId="{598693A0-A86C-40BA-9C6F-BCCE384EFE53}" srcOrd="0" destOrd="0" presId="urn:microsoft.com/office/officeart/2005/8/layout/list1"/>
    <dgm:cxn modelId="{8B394801-2D71-402F-8F4C-39EBFE7FA3D1}" type="presParOf" srcId="{598693A0-A86C-40BA-9C6F-BCCE384EFE53}" destId="{585A435F-887F-4EA3-8C02-D4B5BD7DF635}" srcOrd="0" destOrd="0" presId="urn:microsoft.com/office/officeart/2005/8/layout/list1"/>
    <dgm:cxn modelId="{EF4E40B7-7EF0-46AA-8A57-6A655F29D900}" type="presParOf" srcId="{598693A0-A86C-40BA-9C6F-BCCE384EFE53}" destId="{642BB025-F4F2-45EA-9B50-1DB83D937FE1}" srcOrd="1" destOrd="0" presId="urn:microsoft.com/office/officeart/2005/8/layout/list1"/>
    <dgm:cxn modelId="{699A3AC7-9CB6-4362-90AC-B03ED5B38186}" type="presParOf" srcId="{2457C66D-9C2F-46E0-9CF6-13D0B6DE0B77}" destId="{71376DE6-A7E5-408A-BC3A-3E35C7802EF9}" srcOrd="1" destOrd="0" presId="urn:microsoft.com/office/officeart/2005/8/layout/list1"/>
    <dgm:cxn modelId="{AE340362-6756-4C03-9E00-966040B6C86F}" type="presParOf" srcId="{2457C66D-9C2F-46E0-9CF6-13D0B6DE0B77}" destId="{202C872E-56EA-4182-A967-C5848504CA5A}" srcOrd="2" destOrd="0" presId="urn:microsoft.com/office/officeart/2005/8/layout/list1"/>
    <dgm:cxn modelId="{84F34E6D-B57B-48DF-9F3E-273F3DA52CFD}" type="presParOf" srcId="{2457C66D-9C2F-46E0-9CF6-13D0B6DE0B77}" destId="{F61ABA42-1A4F-422F-AECB-83B0369DC250}" srcOrd="3" destOrd="0" presId="urn:microsoft.com/office/officeart/2005/8/layout/list1"/>
    <dgm:cxn modelId="{B9D19088-4BB0-4B7D-AE7E-1552132E4F1F}" type="presParOf" srcId="{2457C66D-9C2F-46E0-9CF6-13D0B6DE0B77}" destId="{ADD460E0-FF17-4075-AF9F-4D039DD603ED}" srcOrd="4" destOrd="0" presId="urn:microsoft.com/office/officeart/2005/8/layout/list1"/>
    <dgm:cxn modelId="{2F0E6467-41AA-421C-83E3-9D5E793F548B}" type="presParOf" srcId="{ADD460E0-FF17-4075-AF9F-4D039DD603ED}" destId="{C7CE8B1C-59AE-4AB6-80C8-E38B26D08FF4}" srcOrd="0" destOrd="0" presId="urn:microsoft.com/office/officeart/2005/8/layout/list1"/>
    <dgm:cxn modelId="{A0110430-120D-49B6-A656-4F81AE77D8FD}" type="presParOf" srcId="{ADD460E0-FF17-4075-AF9F-4D039DD603ED}" destId="{B8C479FF-AAF5-462E-8D31-59657F8001C5}" srcOrd="1" destOrd="0" presId="urn:microsoft.com/office/officeart/2005/8/layout/list1"/>
    <dgm:cxn modelId="{12A228EC-83A5-4CC8-82B2-17EC124D7DF9}" type="presParOf" srcId="{2457C66D-9C2F-46E0-9CF6-13D0B6DE0B77}" destId="{B4E0B5F3-4208-4EA4-955D-343F9F1E9739}" srcOrd="5" destOrd="0" presId="urn:microsoft.com/office/officeart/2005/8/layout/list1"/>
    <dgm:cxn modelId="{3A9633E6-79AA-4371-A696-F4E0BFA9AFF2}" type="presParOf" srcId="{2457C66D-9C2F-46E0-9CF6-13D0B6DE0B77}" destId="{3FA7474D-A6EF-4404-8D5D-84B1719EAD80}" srcOrd="6" destOrd="0" presId="urn:microsoft.com/office/officeart/2005/8/layout/list1"/>
    <dgm:cxn modelId="{C7848EB2-BA61-48CA-92DA-C1AB2D9ED7C8}" type="presParOf" srcId="{2457C66D-9C2F-46E0-9CF6-13D0B6DE0B77}" destId="{52E73712-1713-442C-8BC0-7D6F9781DF89}" srcOrd="7" destOrd="0" presId="urn:microsoft.com/office/officeart/2005/8/layout/list1"/>
    <dgm:cxn modelId="{A969B3F7-847B-47E4-AC28-E405AEA56997}" type="presParOf" srcId="{2457C66D-9C2F-46E0-9CF6-13D0B6DE0B77}" destId="{36C4D44B-DF4B-467D-9B3F-C8CC029E6CBA}" srcOrd="8" destOrd="0" presId="urn:microsoft.com/office/officeart/2005/8/layout/list1"/>
    <dgm:cxn modelId="{D80E13A7-66F6-4E37-BA0E-7FAD8869D6E5}" type="presParOf" srcId="{36C4D44B-DF4B-467D-9B3F-C8CC029E6CBA}" destId="{253B221E-1213-4D55-AA39-44D56F000D5F}" srcOrd="0" destOrd="0" presId="urn:microsoft.com/office/officeart/2005/8/layout/list1"/>
    <dgm:cxn modelId="{69FC282C-9BF8-4E96-971E-1DE21AFCC139}" type="presParOf" srcId="{36C4D44B-DF4B-467D-9B3F-C8CC029E6CBA}" destId="{E2B67185-AC91-4C40-9445-ACDBBBC1803A}" srcOrd="1" destOrd="0" presId="urn:microsoft.com/office/officeart/2005/8/layout/list1"/>
    <dgm:cxn modelId="{0515C8EE-F132-4E9A-9BD6-05F916FA73A3}" type="presParOf" srcId="{2457C66D-9C2F-46E0-9CF6-13D0B6DE0B77}" destId="{1BD3B8B1-B625-4F78-A523-86207836A2EF}" srcOrd="9" destOrd="0" presId="urn:microsoft.com/office/officeart/2005/8/layout/list1"/>
    <dgm:cxn modelId="{83DBC71E-7119-4670-995C-5B79092A1FFC}" type="presParOf" srcId="{2457C66D-9C2F-46E0-9CF6-13D0B6DE0B77}" destId="{A1DD893D-B5AC-4E5B-9B73-CE74447BA7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B39DE-5D4E-441A-97B5-264B0DDD4200}">
      <dsp:nvSpPr>
        <dsp:cNvPr id="0" name=""/>
        <dsp:cNvSpPr/>
      </dsp:nvSpPr>
      <dsp:spPr>
        <a:xfrm>
          <a:off x="0" y="1150713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68C78-4C4E-433D-BB9B-A6B6DC51043A}">
      <dsp:nvSpPr>
        <dsp:cNvPr id="0" name=""/>
        <dsp:cNvSpPr/>
      </dsp:nvSpPr>
      <dsp:spPr>
        <a:xfrm>
          <a:off x="482273" y="0"/>
          <a:ext cx="9075754" cy="13400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жеке қосалқы үй шаруашылығын жүргізу үшін – құнарсыз алқаптардан 0,25 гектар және суармалы жер 0,15 гектар;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7688" y="65415"/>
        <a:ext cx="8944924" cy="1209193"/>
      </dsp:txXfrm>
    </dsp:sp>
    <dsp:sp modelId="{110B776F-2D9C-4C34-9F95-32CAAD5A93BE}">
      <dsp:nvSpPr>
        <dsp:cNvPr id="0" name=""/>
        <dsp:cNvSpPr/>
      </dsp:nvSpPr>
      <dsp:spPr>
        <a:xfrm>
          <a:off x="0" y="2450245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197FD-FF25-466D-B815-E9996DA255E1}">
      <dsp:nvSpPr>
        <dsp:cNvPr id="0" name=""/>
        <dsp:cNvSpPr/>
      </dsp:nvSpPr>
      <dsp:spPr>
        <a:xfrm>
          <a:off x="507402" y="1644304"/>
          <a:ext cx="9061268" cy="10619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жеке тұрғын үй құрылысы үшін - 0,10 гектар;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9241" y="1696143"/>
        <a:ext cx="8957590" cy="958253"/>
      </dsp:txXfrm>
    </dsp:sp>
    <dsp:sp modelId="{6A77CA04-1D3D-488D-91D6-00747D261152}">
      <dsp:nvSpPr>
        <dsp:cNvPr id="0" name=""/>
        <dsp:cNvSpPr/>
      </dsp:nvSpPr>
      <dsp:spPr>
        <a:xfrm>
          <a:off x="0" y="3941248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B66FA-1635-483B-B780-E3EE906E1867}">
      <dsp:nvSpPr>
        <dsp:cNvPr id="0" name=""/>
        <dsp:cNvSpPr/>
      </dsp:nvSpPr>
      <dsp:spPr>
        <a:xfrm>
          <a:off x="567303" y="2951289"/>
          <a:ext cx="9044575" cy="1253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/>
            <a:t>бағбандық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және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саяжай</a:t>
          </a:r>
          <a:r>
            <a:rPr lang="ru-RU" sz="2000" b="0" i="0" kern="1200" dirty="0" smtClean="0"/>
            <a:t> </a:t>
          </a:r>
          <a:r>
            <a:rPr lang="ru-RU" sz="2000" b="0" i="0" kern="1200" dirty="0" err="1" smtClean="0"/>
            <a:t>құрылысы</a:t>
          </a:r>
          <a:r>
            <a:rPr lang="ru-RU" sz="2000" b="0" i="0" kern="1200" dirty="0" smtClean="0"/>
            <a:t> - 0,12 гектар.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8489" y="3012475"/>
        <a:ext cx="8922203" cy="1131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41194-C36B-4AF6-B0FD-DA1878DE3CA1}">
      <dsp:nvSpPr>
        <dsp:cNvPr id="0" name=""/>
        <dsp:cNvSpPr/>
      </dsp:nvSpPr>
      <dsp:spPr>
        <a:xfrm>
          <a:off x="0" y="702858"/>
          <a:ext cx="11692943" cy="28547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b="0" i="0" kern="1200" dirty="0" smtClean="0"/>
            <a:t>1. </a:t>
          </a:r>
          <a:r>
            <a:rPr lang="ru-RU" sz="4400" b="0" i="0" kern="1200" dirty="0" err="1" smtClean="0"/>
            <a:t>Қазақстан</a:t>
          </a:r>
          <a:r>
            <a:rPr lang="ru-RU" sz="4400" b="0" i="0" kern="1200" dirty="0" smtClean="0"/>
            <a:t> </a:t>
          </a:r>
          <a:r>
            <a:rPr lang="ru-RU" sz="4400" b="0" i="0" kern="1200" dirty="0" err="1" smtClean="0"/>
            <a:t>Республикасының</a:t>
          </a:r>
          <a:r>
            <a:rPr lang="ru-RU" sz="4400" b="0" i="0" kern="1200" dirty="0" smtClean="0"/>
            <a:t> </a:t>
          </a:r>
          <a:r>
            <a:rPr lang="ru-RU" sz="4400" b="0" i="0" kern="1200" dirty="0" err="1" smtClean="0"/>
            <a:t>азаматтары</a:t>
          </a:r>
          <a:endParaRPr lang="ru-RU" sz="4400" b="0" i="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b="0" i="0" kern="1200" dirty="0" smtClean="0"/>
            <a:t>2. </a:t>
          </a:r>
          <a:r>
            <a:rPr lang="kk-KZ" sz="4400" b="0" i="0" kern="1200" dirty="0" smtClean="0"/>
            <a:t>О</a:t>
          </a:r>
          <a:r>
            <a:rPr lang="ru-RU" sz="4400" b="0" i="0" kern="1200" dirty="0" err="1" smtClean="0"/>
            <a:t>ралмандар</a:t>
          </a:r>
          <a:r>
            <a:rPr lang="ru-RU" sz="4400" b="0" i="0" kern="1200" dirty="0" smtClean="0"/>
            <a:t>.</a:t>
          </a:r>
          <a:endParaRPr lang="ru-RU" sz="4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139355" y="842213"/>
        <a:ext cx="11414233" cy="2575997"/>
      </dsp:txXfrm>
    </dsp:sp>
    <dsp:sp modelId="{E708946D-3680-4199-82C5-FFFFEF0340AC}">
      <dsp:nvSpPr>
        <dsp:cNvPr id="0" name=""/>
        <dsp:cNvSpPr/>
      </dsp:nvSpPr>
      <dsp:spPr>
        <a:xfrm flipV="1">
          <a:off x="0" y="3743768"/>
          <a:ext cx="11692943" cy="3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251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 rot="10800000">
        <a:off x="0" y="3743768"/>
        <a:ext cx="11692943" cy="35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28A89-476E-4E28-A6A3-F4C8625091D1}">
      <dsp:nvSpPr>
        <dsp:cNvPr id="0" name=""/>
        <dsp:cNvSpPr/>
      </dsp:nvSpPr>
      <dsp:spPr>
        <a:xfrm>
          <a:off x="0" y="512894"/>
          <a:ext cx="8824913" cy="19773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/>
            <a:t>Қазақстан Республикасының азаматтары және оралмандар  жеке тұрғын үй құрылысы үшін еркін нысанда сұратылған жердің орналасқан жергілікті атқару органдарына жазады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524" y="609418"/>
        <a:ext cx="8631865" cy="1784252"/>
      </dsp:txXfrm>
    </dsp:sp>
    <dsp:sp modelId="{51F1698D-F401-4C39-BA15-DED6ADEFAFB3}">
      <dsp:nvSpPr>
        <dsp:cNvPr id="0" name=""/>
        <dsp:cNvSpPr/>
      </dsp:nvSpPr>
      <dsp:spPr>
        <a:xfrm>
          <a:off x="0" y="2490194"/>
          <a:ext cx="8824913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191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5100" kern="1200" dirty="0"/>
        </a:p>
      </dsp:txBody>
      <dsp:txXfrm>
        <a:off x="0" y="2490194"/>
        <a:ext cx="8824913" cy="10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8E99F-42EB-4ECF-81A6-81AB6A3649D8}">
      <dsp:nvSpPr>
        <dsp:cNvPr id="0" name=""/>
        <dsp:cNvSpPr/>
      </dsp:nvSpPr>
      <dsp:spPr>
        <a:xfrm>
          <a:off x="665" y="2"/>
          <a:ext cx="5044952" cy="43513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Қазақстан Республикасының азаматы болып табылмаса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Егер де аталған нысаналы мақсат бойынша бұрын жерді ақысыз алса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Егер де бұрын соттың заңды күшіне енген шешімңне сәйкес жері мақсатынсыз пайдаланғандығы үшін мәжбүрлі түрде алынса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Егер жолданған құжаттары талаптарға сәйкес болмаса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5" y="2"/>
        <a:ext cx="5044952" cy="4351332"/>
      </dsp:txXfrm>
    </dsp:sp>
    <dsp:sp modelId="{562991B1-9941-4E29-9114-C1191DEE7D24}">
      <dsp:nvSpPr>
        <dsp:cNvPr id="0" name=""/>
        <dsp:cNvSpPr/>
      </dsp:nvSpPr>
      <dsp:spPr>
        <a:xfrm>
          <a:off x="5399903" y="2"/>
          <a:ext cx="5115030" cy="43513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Арызды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қанағаттандырмау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комиссиясының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теріс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қорындысы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негізінде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қабылданады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9903" y="2"/>
        <a:ext cx="5115030" cy="43513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C872E-56EA-4182-A967-C5848504CA5A}">
      <dsp:nvSpPr>
        <dsp:cNvPr id="0" name=""/>
        <dsp:cNvSpPr/>
      </dsp:nvSpPr>
      <dsp:spPr>
        <a:xfrm>
          <a:off x="0" y="790541"/>
          <a:ext cx="1208896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BB025-F4F2-45EA-9B50-1DB83D937FE1}">
      <dsp:nvSpPr>
        <dsp:cNvPr id="0" name=""/>
        <dsp:cNvSpPr/>
      </dsp:nvSpPr>
      <dsp:spPr>
        <a:xfrm>
          <a:off x="557923" y="243815"/>
          <a:ext cx="11531045" cy="10783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9854" tIns="0" rIns="31985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Авторлық</a:t>
          </a:r>
          <a:r>
            <a:rPr lang="kk-KZ" sz="3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және техникалық бақылау мекемелерімен шартқа тұру. Авторлық және техникалық бақылауды өткізу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562" y="296454"/>
        <a:ext cx="11425767" cy="973029"/>
      </dsp:txXfrm>
    </dsp:sp>
    <dsp:sp modelId="{3FA7474D-A6EF-4404-8D5D-84B1719EAD80}">
      <dsp:nvSpPr>
        <dsp:cNvPr id="0" name=""/>
        <dsp:cNvSpPr/>
      </dsp:nvSpPr>
      <dsp:spPr>
        <a:xfrm>
          <a:off x="0" y="3078477"/>
          <a:ext cx="1208896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479FF-AAF5-462E-8D31-59657F8001C5}">
      <dsp:nvSpPr>
        <dsp:cNvPr id="0" name=""/>
        <dsp:cNvSpPr/>
      </dsp:nvSpPr>
      <dsp:spPr>
        <a:xfrm>
          <a:off x="532988" y="1598405"/>
          <a:ext cx="11555980" cy="1955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9854" tIns="0" rIns="31985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Сәйкестікті растау декларациясын қабылдау. Құрылыс жұмыстарының сапасы туралы қорытынды шығару. Сейсмикалық қорытынды шығару.</a:t>
          </a:r>
          <a:endParaRPr lang="ru-RU" sz="32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8438" y="1693855"/>
        <a:ext cx="11365080" cy="1764395"/>
      </dsp:txXfrm>
    </dsp:sp>
    <dsp:sp modelId="{A1DD893D-B5AC-4E5B-9B73-CE74447BA7EF}">
      <dsp:nvSpPr>
        <dsp:cNvPr id="0" name=""/>
        <dsp:cNvSpPr/>
      </dsp:nvSpPr>
      <dsp:spPr>
        <a:xfrm>
          <a:off x="0" y="4941445"/>
          <a:ext cx="1208896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67185-AC91-4C40-9445-ACDBBBC1803A}">
      <dsp:nvSpPr>
        <dsp:cNvPr id="0" name=""/>
        <dsp:cNvSpPr/>
      </dsp:nvSpPr>
      <dsp:spPr>
        <a:xfrm>
          <a:off x="578487" y="3687626"/>
          <a:ext cx="11510481" cy="15303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9854" tIns="0" rIns="319854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/>
            <a:t>Қабылдау актісін дайындау және бекіту. Есепке алу. Тіркеу. </a:t>
          </a:r>
          <a:endParaRPr lang="ru-RU" sz="3200" kern="1200" dirty="0"/>
        </a:p>
      </dsp:txBody>
      <dsp:txXfrm>
        <a:off x="653191" y="3762330"/>
        <a:ext cx="11361073" cy="1380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8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1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5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5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3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54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2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6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7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75" r:id="rId6"/>
    <p:sldLayoutId id="2147484176" r:id="rId7"/>
    <p:sldLayoutId id="2147484177" r:id="rId8"/>
    <p:sldLayoutId id="2147484178" r:id="rId9"/>
    <p:sldLayoutId id="2147484179" r:id="rId10"/>
    <p:sldLayoutId id="21474841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азаматтарға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5708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3424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475">
        <p14:reveal/>
      </p:transition>
    </mc:Choice>
    <mc:Fallback xmlns="">
      <p:transition spd="slow" advTm="4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10 сотық жер ақысыз кімге беріледі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24192533"/>
              </p:ext>
            </p:extLst>
          </p:nvPr>
        </p:nvGraphicFramePr>
        <p:xfrm>
          <a:off x="258650" y="2047741"/>
          <a:ext cx="11692944" cy="463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010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91">
        <p14:reveal/>
      </p:transition>
    </mc:Choice>
    <mc:Fallback xmlns="">
      <p:transition spd="slow" advTm="15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49" y="293444"/>
            <a:ext cx="8761413" cy="94528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Ж</a:t>
            </a:r>
            <a:r>
              <a:rPr lang="ru-RU" dirty="0" smtClean="0"/>
              <a:t>еке </a:t>
            </a:r>
            <a:r>
              <a:rPr lang="ru-RU" dirty="0" err="1"/>
              <a:t>тұрғын</a:t>
            </a:r>
            <a:r>
              <a:rPr lang="ru-RU" dirty="0"/>
              <a:t>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құрылысы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 smtClean="0"/>
              <a:t>учаскелерін</a:t>
            </a:r>
            <a:r>
              <a:rPr lang="ru-RU" dirty="0" smtClean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 smtClean="0"/>
              <a:t>қайда</a:t>
            </a:r>
            <a:r>
              <a:rPr lang="ru-RU" dirty="0" smtClean="0"/>
              <a:t> </a:t>
            </a:r>
            <a:r>
              <a:rPr lang="ru-RU" dirty="0" err="1" smtClean="0"/>
              <a:t>өтініш</a:t>
            </a:r>
            <a:r>
              <a:rPr lang="ru-RU" dirty="0" smtClean="0"/>
              <a:t> </a:t>
            </a:r>
            <a:r>
              <a:rPr lang="ru-RU" dirty="0" err="1" smtClean="0"/>
              <a:t>жазады</a:t>
            </a:r>
            <a:r>
              <a:rPr lang="ru-RU" dirty="0"/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105472"/>
              </p:ext>
            </p:extLst>
          </p:nvPr>
        </p:nvGraphicFramePr>
        <p:xfrm>
          <a:off x="1155700" y="1940312"/>
          <a:ext cx="8824913" cy="407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763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3643">
        <p14:reveal/>
      </p:transition>
    </mc:Choice>
    <mc:Fallback xmlns="">
      <p:transition spd="slow" advTm="36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Арызды қайтарып жіберу негіздері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7733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87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67">
        <p14:reveal/>
      </p:transition>
    </mc:Choice>
    <mc:Fallback xmlns="">
      <p:transition spd="slow" advTm="56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684" y="94669"/>
            <a:ext cx="10515600" cy="1115945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 үйді қабылдау тәртібі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49182"/>
              </p:ext>
            </p:extLst>
          </p:nvPr>
        </p:nvGraphicFramePr>
        <p:xfrm>
          <a:off x="103031" y="1365161"/>
          <a:ext cx="12088969" cy="5492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7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32">
        <p14:reveal/>
      </p:transition>
    </mc:Choice>
    <mc:Fallback xmlns="">
      <p:transition spd="slow" advTm="5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169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Қандай мақсатта азаматтарға ақысыз жер беріледі?</vt:lpstr>
      <vt:lpstr>10 сотық жер ақысыз кімге беріледі </vt:lpstr>
      <vt:lpstr> Жеке тұрғын үй құрылысы үшін жер учаскелерін алуға қайда өтініш жазады?</vt:lpstr>
      <vt:lpstr>Арызды қайтарып жіберу негіздері</vt:lpstr>
      <vt:lpstr>Тұрғын үйді қабылдау тәртібі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Adminbas</dc:creator>
  <cp:lastModifiedBy>Adminbas</cp:lastModifiedBy>
  <cp:revision>68</cp:revision>
  <dcterms:created xsi:type="dcterms:W3CDTF">2017-06-12T11:15:16Z</dcterms:created>
  <dcterms:modified xsi:type="dcterms:W3CDTF">2017-06-16T07:25:35Z</dcterms:modified>
</cp:coreProperties>
</file>