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7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bakytzhan.bazarbek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509120"/>
            <a:ext cx="4320480" cy="2232248"/>
          </a:xfrm>
        </p:spPr>
        <p:txBody>
          <a:bodyPr/>
          <a:lstStyle/>
          <a:p>
            <a:pPr algn="l"/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Базарбек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Бакытжан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Жумабекулы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 по земельному праву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28800"/>
            <a:ext cx="8676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«Вопросы изъятия земельных участков для государственных нужд в свете последних поправок в ЗРК «О государственном имуществе»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процессуальный порядок принудительного отчуждения земельного участка или иного недвижимого имущества в связи с изъятием земельного участка для государственных нужд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4" y="2152020"/>
            <a:ext cx="91420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негосударственный землепользователь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получения проекта договора об отчуждении земельного участка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государственных нужд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двадцати календарных дней выражает письменное согласие (несогласие)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проектом договора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подачи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местный исполнительный орган.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исполнительный орган представляет в соответствующий местный представительный орган проект договора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отчуждении земельного участка для государственных нужд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одного месяца с момента получения письменного заявления о согласии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проектом договора от собственника или негосударственного землепользователя.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договора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отчуждении земельного участка для государственных нужд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постоянной комиссией местного представительного органа не позднее двухнедельного срока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его внесения с обязательным приглашением собственника и лиц, права которых в отношении отчуждаемого имущества будут прекращены или ограничены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1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процессуальный порядок принудительного отчуждения земельного участка или иного недвижимого имущества в связи с изъятием земельного участка для государственных нужд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4" y="2152020"/>
            <a:ext cx="91420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достижении соглашения с собственником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негосударственным землепользователем отчуждаемого для государственных нужд имущества и другими лицами, права которых в отношении отчуждаемого имущества будут прекращены или ограничены при принудительном отчуждении,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об отчуждении земельного участка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государственных нужд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исполнительным органом по согласованию с местным представительным органом и подписывается собственником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негосударственным землепользователем.</a:t>
            </a: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несогласии собственника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негосударственного землепользователя с постановлением, и (или) при отказе от заключения договора об отчуждении земельного участка для государственных нужд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трех месяцев с момента получения письменного уведомления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принудительном отчуждении земельного участка для государственных нужд собственником или негосударственным землепользователем,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срока (даты) осуществления принудительного отчуждения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исполнительный орган вправе обратиться в суд с иском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принудительном отчуждении земельного участка или иного недвижимого имущества в связи с изъятием земельного участка для государственных нужд.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7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определения размера возмещения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4" y="2152020"/>
            <a:ext cx="9142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земельного участка, отчуждаемого для государственных нужд (без учета убытков), приобретенного собственником у государства, определяется в размере рыночной стоимости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земельного участка, а также недвижимого имущества, находящегося на земельном участке, отчуждаемого для государственных нужд, определяется в размере их рыночной стоимости независимо от оснований возникновения прав на земельный участок.</a:t>
            </a:r>
          </a:p>
        </p:txBody>
      </p:sp>
    </p:spTree>
    <p:extLst>
      <p:ext uri="{BB962C8B-B14F-4D97-AF65-F5344CB8AC3E}">
        <p14:creationId xmlns:p14="http://schemas.microsoft.com/office/powerpoint/2010/main" val="47317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Согласительные процедуры и права граждан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4" y="1628800"/>
            <a:ext cx="91420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негосударственный землепользователь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получения письменного уведомления о принудительном отчуждении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земельного участка для государственных нужд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пятнадцати календарных дней вправе инициировать согласительные процедуры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подачи соответствующего обращения в местный исполнительный орган. Указанное обращение регистрируется в день подачи.</a:t>
            </a: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негосударственный землепользователь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получения проекта договора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отчуждении земельного участка для государственных нужд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внести предложения к проекту данного договора в течение двадцати календарных дней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подачи соответствующего обращения в местный исполнительный орган.</a:t>
            </a: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исполнительный орган в течение одного месяца обязан рассмотреть предложения собственника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негосударственного землепользователя к проекту договора об отчуждении земельного участка для государственных нужд по составу отчуждаемого имущества, лицам, права которых в отношении отчуждаемого имущества будут прекращены или ограничены, и размеру убытков, подлежащих возмещению, содержанию возмещения.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необходимости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исполнительный орган может организовать проведение дополнительной оценки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отчуждаемого имущества.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0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771" y="1484784"/>
            <a:ext cx="9144000" cy="50131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 </a:t>
            </a:r>
            <a:r>
              <a:rPr lang="ru-RU" b="1" dirty="0" err="1">
                <a:solidFill>
                  <a:srgbClr val="C00000"/>
                </a:solidFill>
              </a:rPr>
              <a:t>Азамат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  <a:p>
            <a:pPr algn="l"/>
            <a:r>
              <a:rPr lang="ru-RU" dirty="0">
                <a:solidFill>
                  <a:schemeClr val="tx1"/>
                </a:solidFill>
              </a:rPr>
              <a:t>Здравствуйте! Кто уполномочен предъявлять иски в суд по неиспользованию земель?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Имеет </a:t>
            </a:r>
            <a:r>
              <a:rPr lang="ru-RU" dirty="0">
                <a:solidFill>
                  <a:schemeClr val="tx1"/>
                </a:solidFill>
              </a:rPr>
              <a:t>ли право государственное управление земельных отношений подавать иск о расторжении договора, являясь стороной договора, ссылаясь на неиспользование земель? </a:t>
            </a: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соблюдая норм требований статей 145 и 92 Земельного кодекса РК?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4896544" cy="2664296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Базарбек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Бакытжан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Жумабекулы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 по земельному праву</a:t>
            </a:r>
          </a:p>
          <a:p>
            <a:pPr algn="l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bakytzhan.bazarbek@mail.ru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моб.тел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8-775-855-82-06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206137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Благодарю за внимание!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58544"/>
            <a:ext cx="224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5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равноценного возмещения и поправки в статью 67 ЗРК «О государственном имуществе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ЗРК «О государственном имуществе» в части обеспечения равноценным земельным участком при отчуждении земель в рамках изъятия для государственных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отчуждения и процессуальном порядке изъятия земельных участков для государственных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обеспечения гарантирования имущественных прав граждан в ходе согласительных процедур;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Обсуждаемые нововведения в ЗРК « О государственном имуществе»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4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28800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62-1.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равноценного возмещения при принудительном отчуждении земельного участка или иного недвижимого имущества в связи с изъятием земельного участка для государственных нужд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равноценным возмещением применительно к настоящей статье понимается установление размера возмещения стоимости земельного участка, отчуждаемого для государственных нужд, и находящегося на нем недвижимого имущества (при наличии), позволяющее восстановить существующие до момента изъятия условия пользования земельным участком и находящимся на нем недвижимым имуществом.</a:t>
            </a:r>
          </a:p>
          <a:p>
            <a:pPr fontAlgn="base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земельный участок, отчуждаемый для государственных нужд, собственнику или негосударственному землепользователю производится равноценное возмещение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Обсуждаемые нововведения в ЗРК « О государственном имуществе»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5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   СПОСОБЫ </a:t>
            </a:r>
            <a:r>
              <a:rPr lang="ru-RU" sz="2400" b="1" dirty="0">
                <a:solidFill>
                  <a:schemeClr val="bg1"/>
                </a:solidFill>
              </a:rPr>
              <a:t>РАВНОЦЕННОГО ВОЗМЕЩЕНИЯ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5" y="1915495"/>
            <a:ext cx="9010195" cy="389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8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    Условия предоставления равноценного земельного участка или недвижимого имущества в связи с изъятием земельного участка для государственных нужд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65032"/>
            <a:ext cx="9361040" cy="477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88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Порядок предоставления равноценного земельного участка или недвижимого имущества в связи с изъятием земельного участка для государственных нужд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2152020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решения местным исполнительным органом области, города республиканского значения, столицы, района, города областного значения,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акимом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города районного значения, поселка, села, сельского округа о предоставлении права на земельный участок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купли-продажи  земельного </a:t>
            </a:r>
          </a:p>
          <a:p>
            <a:pPr fontAlgn="base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границ земельного участка на местности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изготовление и выдача идентификационного документа на земельный участок, за исключением земельного участка, предназначенного для строительства объектов в черте населенного пункта.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1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Постановление об принудительного отчуждения земельного участка или иного недвижимого имущества в связи с изъятием земельного участка для государственных нужд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4" y="1908801"/>
            <a:ext cx="91420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постановлении о начале принудительного отчуждения земельного участка или иного недвижимого имущества в связи с изъятием земельного участка для государственных нужд указываются:</a:t>
            </a:r>
          </a:p>
          <a:p>
            <a:pPr fontAlgn="base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основания принудительного отчуждения для государственных нужд;</a:t>
            </a:r>
          </a:p>
          <a:p>
            <a:pPr fontAlgn="base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местоположение, площадь, кадастровый номер земельного участка;</a:t>
            </a:r>
          </a:p>
          <a:p>
            <a:pPr fontAlgn="base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 имущества или негосударственный землепользователь;</a:t>
            </a:r>
          </a:p>
          <a:p>
            <a:pPr fontAlgn="base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принудительного отчуждения, но не ранее трех месяцев с даты официального опубликования данного постановления;</a:t>
            </a:r>
          </a:p>
          <a:p>
            <a:pPr fontAlgn="base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обращения собственника или негосударственного землепользователя для осуществления согласительных процедур.</a:t>
            </a:r>
          </a:p>
          <a:p>
            <a:pPr fontAlgn="base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8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Новый процессуальный порядок принудительного отчуждения земельного участка или иного недвижимого имущества в связи с изъятием земельного участка для государственных нужд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4" y="2152020"/>
            <a:ext cx="914200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начале принудительного отчуждения земельного участка или иного недвижимого имущества в связи с изъятием земельного участка для государственных нужд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постановление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Правительства Республики Казахстан или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исполнительного органа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опубликованию соответственно в республиканских или местных средствах массовой информации, включая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исполнительных органов,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трех рабочих дней с момента их принятия.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орган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 поручению вышестоящего органа нижестоящий исполнительный орган обязан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трех календарных дней после опубликования постановления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собственнику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негосударственному землепользователю письменное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принудительном отчуждении земельного участка или иного недвижимого имущества в связи с изъятием земельного участка для государственных нужд (далее - уведомление о принудительном отчуждении земельного участка для государственных нужд)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почте с обязательным получением уведомления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вручении почтового отправления.</a:t>
            </a:r>
          </a:p>
          <a:p>
            <a:pPr fontAlgn="base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9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Новый процессуальный порядок принудительного отчуждения земельного участка или иного недвижимого имущества в связи с изъятием земельного участка для государственных нужд.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4" y="2152020"/>
            <a:ext cx="91420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принудительном отчуждении земельного участка для государственных нужд как юридическое притязание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государственной регистрации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Собственнику или негосударственному землепользователю для ознакомления с уведомлением, а также для предоставления копий правоустанавливающих и идентификационных документов на земельный участок или иное недвижимое имущество предоставляется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пятнадцати календарных дней со дня получения уведомления.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исполнительный орган в течение одного месяца со дня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копий правоустанавливающих и идентификационных документов на отчуждаемый земельный участок или иное недвижимое имущество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проведение их оценки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исполнительный орган по результатам оценки стоимости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отчуждаемого для государственных нужд имущества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десяти рабочих дней готовит проект договора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отчуждении земельного участка для государственных нужд 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его собственнику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негосударственному землепользователю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почте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обязательным получением уведомления о вручении почтового отправления.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9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1222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18</cp:revision>
  <dcterms:created xsi:type="dcterms:W3CDTF">2018-01-30T04:51:50Z</dcterms:created>
  <dcterms:modified xsi:type="dcterms:W3CDTF">2019-04-11T08:30:50Z</dcterms:modified>
</cp:coreProperties>
</file>