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35"/>
  </p:notesMasterIdLst>
  <p:handoutMasterIdLst>
    <p:handoutMasterId r:id="rId36"/>
  </p:handoutMasterIdLst>
  <p:sldIdLst>
    <p:sldId id="268" r:id="rId5"/>
    <p:sldId id="277" r:id="rId6"/>
    <p:sldId id="304" r:id="rId7"/>
    <p:sldId id="303" r:id="rId8"/>
    <p:sldId id="305" r:id="rId9"/>
    <p:sldId id="306" r:id="rId10"/>
    <p:sldId id="307" r:id="rId11"/>
    <p:sldId id="308" r:id="rId12"/>
    <p:sldId id="309" r:id="rId13"/>
    <p:sldId id="310" r:id="rId14"/>
    <p:sldId id="311" r:id="rId15"/>
    <p:sldId id="312" r:id="rId16"/>
    <p:sldId id="313" r:id="rId17"/>
    <p:sldId id="314" r:id="rId18"/>
    <p:sldId id="315" r:id="rId19"/>
    <p:sldId id="316" r:id="rId20"/>
    <p:sldId id="301" r:id="rId21"/>
    <p:sldId id="318" r:id="rId22"/>
    <p:sldId id="321" r:id="rId23"/>
    <p:sldId id="320" r:id="rId24"/>
    <p:sldId id="322" r:id="rId25"/>
    <p:sldId id="323" r:id="rId26"/>
    <p:sldId id="324" r:id="rId27"/>
    <p:sldId id="325" r:id="rId28"/>
    <p:sldId id="326" r:id="rId29"/>
    <p:sldId id="327" r:id="rId30"/>
    <p:sldId id="319" r:id="rId31"/>
    <p:sldId id="328" r:id="rId32"/>
    <p:sldId id="329" r:id="rId33"/>
    <p:sldId id="330" r:id="rId34"/>
  </p:sldIdLst>
  <p:sldSz cx="12192000" cy="6858000"/>
  <p:notesSz cx="6858000" cy="9144000"/>
  <p:defaultTextStyle>
    <a:defPPr rtl="0">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без заголовка" id="{169D4261-95A5-4A60-8357-7CE689A6BDFA}">
          <p14:sldIdLst>
            <p14:sldId id="268"/>
            <p14:sldId id="277"/>
            <p14:sldId id="304"/>
            <p14:sldId id="303"/>
            <p14:sldId id="305"/>
            <p14:sldId id="306"/>
            <p14:sldId id="307"/>
            <p14:sldId id="308"/>
            <p14:sldId id="309"/>
            <p14:sldId id="310"/>
            <p14:sldId id="311"/>
            <p14:sldId id="312"/>
            <p14:sldId id="313"/>
            <p14:sldId id="314"/>
            <p14:sldId id="315"/>
            <p14:sldId id="316"/>
            <p14:sldId id="301"/>
            <p14:sldId id="318"/>
            <p14:sldId id="321"/>
            <p14:sldId id="320"/>
            <p14:sldId id="322"/>
            <p14:sldId id="323"/>
            <p14:sldId id="324"/>
            <p14:sldId id="325"/>
            <p14:sldId id="326"/>
            <p14:sldId id="327"/>
            <p14:sldId id="319"/>
            <p14:sldId id="328"/>
            <p14:sldId id="329"/>
            <p14:sldId id="330"/>
          </p14:sldIdLst>
        </p14:section>
      </p14:sectionLst>
    </p:ext>
    <p:ext uri="{EFAFB233-063F-42B5-8137-9DF3F51BA10A}">
      <p15:sldGuideLst xmlns="" xmlns:p15="http://schemas.microsoft.com/office/powerpoint/2012/main">
        <p15:guide id="2" pos="3840" userDrawn="1">
          <p15:clr>
            <a:srgbClr val="A4A3A4"/>
          </p15:clr>
        </p15:guide>
        <p15:guide id="7" orient="horz" pos="2160" userDrawn="1">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Автор"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64DC"/>
    <a:srgbClr val="000438"/>
    <a:srgbClr val="F7F1E4"/>
    <a:srgbClr val="197DCE"/>
    <a:srgbClr val="B8D3E8"/>
    <a:srgbClr val="BC7FBB"/>
    <a:srgbClr val="7FC6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9DCAF9ED-07DC-4A11-8D7F-57B35C25682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37" autoAdjust="0"/>
    <p:restoredTop sz="95226" autoAdjust="0"/>
  </p:normalViewPr>
  <p:slideViewPr>
    <p:cSldViewPr snapToGrid="0" showGuides="1">
      <p:cViewPr>
        <p:scale>
          <a:sx n="87" d="100"/>
          <a:sy n="87" d="100"/>
        </p:scale>
        <p:origin x="-72" y="-144"/>
      </p:cViewPr>
      <p:guideLst>
        <p:guide orient="horz" pos="2160"/>
        <p:guide pos="3840"/>
      </p:guideLst>
    </p:cSldViewPr>
  </p:slideViewPr>
  <p:outlineViewPr>
    <p:cViewPr>
      <p:scale>
        <a:sx n="33" d="100"/>
        <a:sy n="33" d="100"/>
      </p:scale>
      <p:origin x="0" y="-72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9" d="100"/>
          <a:sy n="89" d="100"/>
        </p:scale>
        <p:origin x="3018"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 xmlns:a16="http://schemas.microsoft.com/office/drawing/2014/main" id="{939FB0DB-6E14-4D38-930B-E188F6E13CB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a:p>
        </p:txBody>
      </p:sp>
      <p:sp>
        <p:nvSpPr>
          <p:cNvPr id="3" name="Дата 2">
            <a:extLst>
              <a:ext uri="{FF2B5EF4-FFF2-40B4-BE49-F238E27FC236}">
                <a16:creationId xmlns="" xmlns:a16="http://schemas.microsoft.com/office/drawing/2014/main" id="{F6DB5971-2675-487B-9E88-02DB3F19D0B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AD435E3D-4779-4F74-B50E-7D6C92F116A8}" type="datetime1">
              <a:rPr lang="ru-RU" smtClean="0"/>
              <a:t>29.07.2020</a:t>
            </a:fld>
            <a:endParaRPr lang="ru-RU"/>
          </a:p>
        </p:txBody>
      </p:sp>
      <p:sp>
        <p:nvSpPr>
          <p:cNvPr id="4" name="Нижний колонтитул 3">
            <a:extLst>
              <a:ext uri="{FF2B5EF4-FFF2-40B4-BE49-F238E27FC236}">
                <a16:creationId xmlns="" xmlns:a16="http://schemas.microsoft.com/office/drawing/2014/main" id="{D98F2125-3128-41A1-8437-EB29536F4D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a:p>
        </p:txBody>
      </p:sp>
      <p:sp>
        <p:nvSpPr>
          <p:cNvPr id="5" name="Номер слайда 4">
            <a:extLst>
              <a:ext uri="{FF2B5EF4-FFF2-40B4-BE49-F238E27FC236}">
                <a16:creationId xmlns="" xmlns:a16="http://schemas.microsoft.com/office/drawing/2014/main" id="{4663736B-7E4B-4A53-8310-E0970E67F8A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A4B18F8-B739-4178-8D2D-879F4A27DC29}" type="slidenum">
              <a:rPr lang="ru-RU" smtClean="0"/>
              <a:t>‹#›</a:t>
            </a:fld>
            <a:endParaRPr lang="ru-RU"/>
          </a:p>
        </p:txBody>
      </p:sp>
    </p:spTree>
    <p:extLst>
      <p:ext uri="{BB962C8B-B14F-4D97-AF65-F5344CB8AC3E}">
        <p14:creationId xmlns:p14="http://schemas.microsoft.com/office/powerpoint/2010/main" val="24929070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noProof="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704E80F0-1DF1-4858-9B22-BB5AEB10E915}" type="datetime1">
              <a:rPr lang="ru-RU" noProof="0" smtClean="0"/>
              <a:t>29.07.2020</a:t>
            </a:fld>
            <a:endParaRPr lang="ru-RU" noProof="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ru-RU" noProof="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noProof="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3D78A92-0141-4330-8F3E-FAADFAC23844}" type="slidenum">
              <a:rPr lang="ru-RU" noProof="0" smtClean="0"/>
              <a:t>‹#›</a:t>
            </a:fld>
            <a:endParaRPr lang="ru-RU" noProof="0"/>
          </a:p>
        </p:txBody>
      </p:sp>
    </p:spTree>
    <p:extLst>
      <p:ext uri="{BB962C8B-B14F-4D97-AF65-F5344CB8AC3E}">
        <p14:creationId xmlns:p14="http://schemas.microsoft.com/office/powerpoint/2010/main" val="17488877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с изображением">
    <p:bg>
      <p:bgPr>
        <a:solidFill>
          <a:schemeClr val="bg1"/>
        </a:solidFill>
        <a:effectLst/>
      </p:bgPr>
    </p:bg>
    <p:spTree>
      <p:nvGrpSpPr>
        <p:cNvPr id="1" name=""/>
        <p:cNvGrpSpPr/>
        <p:nvPr/>
      </p:nvGrpSpPr>
      <p:grpSpPr>
        <a:xfrm>
          <a:off x="0" y="0"/>
          <a:ext cx="0" cy="0"/>
          <a:chOff x="0" y="0"/>
          <a:chExt cx="0" cy="0"/>
        </a:xfrm>
      </p:grpSpPr>
      <p:sp>
        <p:nvSpPr>
          <p:cNvPr id="21" name="Рисунок 20">
            <a:extLst>
              <a:ext uri="{FF2B5EF4-FFF2-40B4-BE49-F238E27FC236}">
                <a16:creationId xmlns="" xmlns:a16="http://schemas.microsoft.com/office/drawing/2014/main" id="{5230445E-A660-448A-B4DC-782AD0E5DA6F}"/>
              </a:ext>
            </a:extLst>
          </p:cNvPr>
          <p:cNvSpPr>
            <a:spLocks noGrp="1"/>
          </p:cNvSpPr>
          <p:nvPr>
            <p:ph type="pic" sz="quarter" idx="22" hasCustomPrompt="1"/>
          </p:nvPr>
        </p:nvSpPr>
        <p:spPr>
          <a:xfrm>
            <a:off x="3033191" y="0"/>
            <a:ext cx="9155634" cy="6858000"/>
          </a:xfrm>
          <a:custGeom>
            <a:avLst/>
            <a:gdLst>
              <a:gd name="connsiteX0" fmla="*/ 6450330 w 8969375"/>
              <a:gd name="connsiteY0" fmla="*/ 3511550 h 6858000"/>
              <a:gd name="connsiteX1" fmla="*/ 8969375 w 8969375"/>
              <a:gd name="connsiteY1" fmla="*/ 3511550 h 6858000"/>
              <a:gd name="connsiteX2" fmla="*/ 8969375 w 8969375"/>
              <a:gd name="connsiteY2" fmla="*/ 6858000 h 6858000"/>
              <a:gd name="connsiteX3" fmla="*/ 5010150 w 8969375"/>
              <a:gd name="connsiteY3" fmla="*/ 6858000 h 6858000"/>
              <a:gd name="connsiteX4" fmla="*/ 1915160 w 8969375"/>
              <a:gd name="connsiteY4" fmla="*/ 3511550 h 6858000"/>
              <a:gd name="connsiteX5" fmla="*/ 3404870 w 8969375"/>
              <a:gd name="connsiteY5" fmla="*/ 3511550 h 6858000"/>
              <a:gd name="connsiteX6" fmla="*/ 1964690 w 8969375"/>
              <a:gd name="connsiteY6" fmla="*/ 6858000 h 6858000"/>
              <a:gd name="connsiteX7" fmla="*/ 474980 w 8969375"/>
              <a:gd name="connsiteY7" fmla="*/ 6858000 h 6858000"/>
              <a:gd name="connsiteX8" fmla="*/ 7961630 w 8969375"/>
              <a:gd name="connsiteY8" fmla="*/ 0 h 6858000"/>
              <a:gd name="connsiteX9" fmla="*/ 8969375 w 8969375"/>
              <a:gd name="connsiteY9" fmla="*/ 0 h 6858000"/>
              <a:gd name="connsiteX10" fmla="*/ 8969375 w 8969375"/>
              <a:gd name="connsiteY10" fmla="*/ 3346450 h 6858000"/>
              <a:gd name="connsiteX11" fmla="*/ 6521450 w 8969375"/>
              <a:gd name="connsiteY11" fmla="*/ 3346450 h 6858000"/>
              <a:gd name="connsiteX12" fmla="*/ 5163820 w 8969375"/>
              <a:gd name="connsiteY12" fmla="*/ 0 h 6858000"/>
              <a:gd name="connsiteX13" fmla="*/ 7726680 w 8969375"/>
              <a:gd name="connsiteY13" fmla="*/ 0 h 6858000"/>
              <a:gd name="connsiteX14" fmla="*/ 4775200 w 8969375"/>
              <a:gd name="connsiteY14" fmla="*/ 6858000 h 6858000"/>
              <a:gd name="connsiteX15" fmla="*/ 2213610 w 8969375"/>
              <a:gd name="connsiteY15" fmla="*/ 6858000 h 6858000"/>
              <a:gd name="connsiteX16" fmla="*/ 3426460 w 8969375"/>
              <a:gd name="connsiteY16" fmla="*/ 0 h 6858000"/>
              <a:gd name="connsiteX17" fmla="*/ 4916170 w 8969375"/>
              <a:gd name="connsiteY17" fmla="*/ 0 h 6858000"/>
              <a:gd name="connsiteX18" fmla="*/ 3475990 w 8969375"/>
              <a:gd name="connsiteY18" fmla="*/ 3346450 h 6858000"/>
              <a:gd name="connsiteX19" fmla="*/ 1986280 w 8969375"/>
              <a:gd name="connsiteY19" fmla="*/ 3346450 h 6858000"/>
              <a:gd name="connsiteX20" fmla="*/ 0 w 8969375"/>
              <a:gd name="connsiteY20" fmla="*/ 0 h 6858000"/>
              <a:gd name="connsiteX21" fmla="*/ 3195320 w 8969375"/>
              <a:gd name="connsiteY21" fmla="*/ 0 h 6858000"/>
              <a:gd name="connsiteX22" fmla="*/ 243840 w 8969375"/>
              <a:gd name="connsiteY22" fmla="*/ 6858000 h 6858000"/>
              <a:gd name="connsiteX23" fmla="*/ 0 w 8969375"/>
              <a:gd name="connsiteY23" fmla="*/ 6858000 h 6858000"/>
              <a:gd name="connsiteX0" fmla="*/ 6604567 w 9123612"/>
              <a:gd name="connsiteY0" fmla="*/ 3511550 h 6858000"/>
              <a:gd name="connsiteX1" fmla="*/ 9123612 w 9123612"/>
              <a:gd name="connsiteY1" fmla="*/ 3511550 h 6858000"/>
              <a:gd name="connsiteX2" fmla="*/ 9123612 w 9123612"/>
              <a:gd name="connsiteY2" fmla="*/ 6858000 h 6858000"/>
              <a:gd name="connsiteX3" fmla="*/ 5164387 w 9123612"/>
              <a:gd name="connsiteY3" fmla="*/ 6858000 h 6858000"/>
              <a:gd name="connsiteX4" fmla="*/ 6604567 w 9123612"/>
              <a:gd name="connsiteY4" fmla="*/ 3511550 h 6858000"/>
              <a:gd name="connsiteX5" fmla="*/ 2069397 w 9123612"/>
              <a:gd name="connsiteY5" fmla="*/ 3511550 h 6858000"/>
              <a:gd name="connsiteX6" fmla="*/ 3559107 w 9123612"/>
              <a:gd name="connsiteY6" fmla="*/ 3511550 h 6858000"/>
              <a:gd name="connsiteX7" fmla="*/ 2118927 w 9123612"/>
              <a:gd name="connsiteY7" fmla="*/ 6858000 h 6858000"/>
              <a:gd name="connsiteX8" fmla="*/ 629217 w 9123612"/>
              <a:gd name="connsiteY8" fmla="*/ 6858000 h 6858000"/>
              <a:gd name="connsiteX9" fmla="*/ 2069397 w 9123612"/>
              <a:gd name="connsiteY9" fmla="*/ 3511550 h 6858000"/>
              <a:gd name="connsiteX10" fmla="*/ 8115867 w 9123612"/>
              <a:gd name="connsiteY10" fmla="*/ 0 h 6858000"/>
              <a:gd name="connsiteX11" fmla="*/ 9123612 w 9123612"/>
              <a:gd name="connsiteY11" fmla="*/ 0 h 6858000"/>
              <a:gd name="connsiteX12" fmla="*/ 9123612 w 9123612"/>
              <a:gd name="connsiteY12" fmla="*/ 3346450 h 6858000"/>
              <a:gd name="connsiteX13" fmla="*/ 6675687 w 9123612"/>
              <a:gd name="connsiteY13" fmla="*/ 3346450 h 6858000"/>
              <a:gd name="connsiteX14" fmla="*/ 8115867 w 9123612"/>
              <a:gd name="connsiteY14" fmla="*/ 0 h 6858000"/>
              <a:gd name="connsiteX15" fmla="*/ 5318057 w 9123612"/>
              <a:gd name="connsiteY15" fmla="*/ 0 h 6858000"/>
              <a:gd name="connsiteX16" fmla="*/ 7880917 w 9123612"/>
              <a:gd name="connsiteY16" fmla="*/ 0 h 6858000"/>
              <a:gd name="connsiteX17" fmla="*/ 4929437 w 9123612"/>
              <a:gd name="connsiteY17" fmla="*/ 6858000 h 6858000"/>
              <a:gd name="connsiteX18" fmla="*/ 2367847 w 9123612"/>
              <a:gd name="connsiteY18" fmla="*/ 6858000 h 6858000"/>
              <a:gd name="connsiteX19" fmla="*/ 5318057 w 9123612"/>
              <a:gd name="connsiteY19" fmla="*/ 0 h 6858000"/>
              <a:gd name="connsiteX20" fmla="*/ 3580697 w 9123612"/>
              <a:gd name="connsiteY20" fmla="*/ 0 h 6858000"/>
              <a:gd name="connsiteX21" fmla="*/ 5070407 w 9123612"/>
              <a:gd name="connsiteY21" fmla="*/ 0 h 6858000"/>
              <a:gd name="connsiteX22" fmla="*/ 3630227 w 9123612"/>
              <a:gd name="connsiteY22" fmla="*/ 3346450 h 6858000"/>
              <a:gd name="connsiteX23" fmla="*/ 2140517 w 9123612"/>
              <a:gd name="connsiteY23" fmla="*/ 3346450 h 6858000"/>
              <a:gd name="connsiteX24" fmla="*/ 3580697 w 9123612"/>
              <a:gd name="connsiteY24" fmla="*/ 0 h 6858000"/>
              <a:gd name="connsiteX25" fmla="*/ 154237 w 9123612"/>
              <a:gd name="connsiteY25" fmla="*/ 0 h 6858000"/>
              <a:gd name="connsiteX26" fmla="*/ 3349557 w 9123612"/>
              <a:gd name="connsiteY26" fmla="*/ 0 h 6858000"/>
              <a:gd name="connsiteX27" fmla="*/ 398077 w 9123612"/>
              <a:gd name="connsiteY27" fmla="*/ 6858000 h 6858000"/>
              <a:gd name="connsiteX28" fmla="*/ 0 w 9123612"/>
              <a:gd name="connsiteY28" fmla="*/ 6858000 h 6858000"/>
              <a:gd name="connsiteX29" fmla="*/ 154237 w 9123612"/>
              <a:gd name="connsiteY29" fmla="*/ 0 h 6858000"/>
              <a:gd name="connsiteX0" fmla="*/ 6636589 w 9155634"/>
              <a:gd name="connsiteY0" fmla="*/ 3511550 h 6858000"/>
              <a:gd name="connsiteX1" fmla="*/ 9155634 w 9155634"/>
              <a:gd name="connsiteY1" fmla="*/ 3511550 h 6858000"/>
              <a:gd name="connsiteX2" fmla="*/ 9155634 w 9155634"/>
              <a:gd name="connsiteY2" fmla="*/ 6858000 h 6858000"/>
              <a:gd name="connsiteX3" fmla="*/ 5196409 w 9155634"/>
              <a:gd name="connsiteY3" fmla="*/ 6858000 h 6858000"/>
              <a:gd name="connsiteX4" fmla="*/ 6636589 w 9155634"/>
              <a:gd name="connsiteY4" fmla="*/ 3511550 h 6858000"/>
              <a:gd name="connsiteX5" fmla="*/ 2101419 w 9155634"/>
              <a:gd name="connsiteY5" fmla="*/ 3511550 h 6858000"/>
              <a:gd name="connsiteX6" fmla="*/ 3591129 w 9155634"/>
              <a:gd name="connsiteY6" fmla="*/ 3511550 h 6858000"/>
              <a:gd name="connsiteX7" fmla="*/ 2150949 w 9155634"/>
              <a:gd name="connsiteY7" fmla="*/ 6858000 h 6858000"/>
              <a:gd name="connsiteX8" fmla="*/ 661239 w 9155634"/>
              <a:gd name="connsiteY8" fmla="*/ 6858000 h 6858000"/>
              <a:gd name="connsiteX9" fmla="*/ 2101419 w 9155634"/>
              <a:gd name="connsiteY9" fmla="*/ 3511550 h 6858000"/>
              <a:gd name="connsiteX10" fmla="*/ 8147889 w 9155634"/>
              <a:gd name="connsiteY10" fmla="*/ 0 h 6858000"/>
              <a:gd name="connsiteX11" fmla="*/ 9155634 w 9155634"/>
              <a:gd name="connsiteY11" fmla="*/ 0 h 6858000"/>
              <a:gd name="connsiteX12" fmla="*/ 9155634 w 9155634"/>
              <a:gd name="connsiteY12" fmla="*/ 3346450 h 6858000"/>
              <a:gd name="connsiteX13" fmla="*/ 6707709 w 9155634"/>
              <a:gd name="connsiteY13" fmla="*/ 3346450 h 6858000"/>
              <a:gd name="connsiteX14" fmla="*/ 8147889 w 9155634"/>
              <a:gd name="connsiteY14" fmla="*/ 0 h 6858000"/>
              <a:gd name="connsiteX15" fmla="*/ 5350079 w 9155634"/>
              <a:gd name="connsiteY15" fmla="*/ 0 h 6858000"/>
              <a:gd name="connsiteX16" fmla="*/ 7912939 w 9155634"/>
              <a:gd name="connsiteY16" fmla="*/ 0 h 6858000"/>
              <a:gd name="connsiteX17" fmla="*/ 4961459 w 9155634"/>
              <a:gd name="connsiteY17" fmla="*/ 6858000 h 6858000"/>
              <a:gd name="connsiteX18" fmla="*/ 2399869 w 9155634"/>
              <a:gd name="connsiteY18" fmla="*/ 6858000 h 6858000"/>
              <a:gd name="connsiteX19" fmla="*/ 5350079 w 9155634"/>
              <a:gd name="connsiteY19" fmla="*/ 0 h 6858000"/>
              <a:gd name="connsiteX20" fmla="*/ 3612719 w 9155634"/>
              <a:gd name="connsiteY20" fmla="*/ 0 h 6858000"/>
              <a:gd name="connsiteX21" fmla="*/ 5102429 w 9155634"/>
              <a:gd name="connsiteY21" fmla="*/ 0 h 6858000"/>
              <a:gd name="connsiteX22" fmla="*/ 3662249 w 9155634"/>
              <a:gd name="connsiteY22" fmla="*/ 3346450 h 6858000"/>
              <a:gd name="connsiteX23" fmla="*/ 2172539 w 9155634"/>
              <a:gd name="connsiteY23" fmla="*/ 3346450 h 6858000"/>
              <a:gd name="connsiteX24" fmla="*/ 3612719 w 9155634"/>
              <a:gd name="connsiteY24" fmla="*/ 0 h 6858000"/>
              <a:gd name="connsiteX25" fmla="*/ 186259 w 9155634"/>
              <a:gd name="connsiteY25" fmla="*/ 0 h 6858000"/>
              <a:gd name="connsiteX26" fmla="*/ 3381579 w 9155634"/>
              <a:gd name="connsiteY26" fmla="*/ 0 h 6858000"/>
              <a:gd name="connsiteX27" fmla="*/ 430099 w 9155634"/>
              <a:gd name="connsiteY27" fmla="*/ 6858000 h 6858000"/>
              <a:gd name="connsiteX28" fmla="*/ 0 w 9155634"/>
              <a:gd name="connsiteY28" fmla="*/ 6858000 h 6858000"/>
              <a:gd name="connsiteX29" fmla="*/ 186259 w 9155634"/>
              <a:gd name="connsiteY29" fmla="*/ 0 h 6858000"/>
              <a:gd name="connsiteX0" fmla="*/ 6636589 w 9155634"/>
              <a:gd name="connsiteY0" fmla="*/ 3511550 h 6858000"/>
              <a:gd name="connsiteX1" fmla="*/ 9155634 w 9155634"/>
              <a:gd name="connsiteY1" fmla="*/ 3511550 h 6858000"/>
              <a:gd name="connsiteX2" fmla="*/ 9155634 w 9155634"/>
              <a:gd name="connsiteY2" fmla="*/ 6858000 h 6858000"/>
              <a:gd name="connsiteX3" fmla="*/ 5196409 w 9155634"/>
              <a:gd name="connsiteY3" fmla="*/ 6858000 h 6858000"/>
              <a:gd name="connsiteX4" fmla="*/ 6636589 w 9155634"/>
              <a:gd name="connsiteY4" fmla="*/ 3511550 h 6858000"/>
              <a:gd name="connsiteX5" fmla="*/ 2101419 w 9155634"/>
              <a:gd name="connsiteY5" fmla="*/ 3511550 h 6858000"/>
              <a:gd name="connsiteX6" fmla="*/ 3591129 w 9155634"/>
              <a:gd name="connsiteY6" fmla="*/ 3511550 h 6858000"/>
              <a:gd name="connsiteX7" fmla="*/ 2150949 w 9155634"/>
              <a:gd name="connsiteY7" fmla="*/ 6858000 h 6858000"/>
              <a:gd name="connsiteX8" fmla="*/ 661239 w 9155634"/>
              <a:gd name="connsiteY8" fmla="*/ 6858000 h 6858000"/>
              <a:gd name="connsiteX9" fmla="*/ 2101419 w 9155634"/>
              <a:gd name="connsiteY9" fmla="*/ 3511550 h 6858000"/>
              <a:gd name="connsiteX10" fmla="*/ 8147889 w 9155634"/>
              <a:gd name="connsiteY10" fmla="*/ 0 h 6858000"/>
              <a:gd name="connsiteX11" fmla="*/ 9155634 w 9155634"/>
              <a:gd name="connsiteY11" fmla="*/ 0 h 6858000"/>
              <a:gd name="connsiteX12" fmla="*/ 9155634 w 9155634"/>
              <a:gd name="connsiteY12" fmla="*/ 3346450 h 6858000"/>
              <a:gd name="connsiteX13" fmla="*/ 6707709 w 9155634"/>
              <a:gd name="connsiteY13" fmla="*/ 3346450 h 6858000"/>
              <a:gd name="connsiteX14" fmla="*/ 8147889 w 9155634"/>
              <a:gd name="connsiteY14" fmla="*/ 0 h 6858000"/>
              <a:gd name="connsiteX15" fmla="*/ 5350079 w 9155634"/>
              <a:gd name="connsiteY15" fmla="*/ 0 h 6858000"/>
              <a:gd name="connsiteX16" fmla="*/ 7912939 w 9155634"/>
              <a:gd name="connsiteY16" fmla="*/ 0 h 6858000"/>
              <a:gd name="connsiteX17" fmla="*/ 4961459 w 9155634"/>
              <a:gd name="connsiteY17" fmla="*/ 6858000 h 6858000"/>
              <a:gd name="connsiteX18" fmla="*/ 2399869 w 9155634"/>
              <a:gd name="connsiteY18" fmla="*/ 6858000 h 6858000"/>
              <a:gd name="connsiteX19" fmla="*/ 5350079 w 9155634"/>
              <a:gd name="connsiteY19" fmla="*/ 0 h 6858000"/>
              <a:gd name="connsiteX20" fmla="*/ 3612719 w 9155634"/>
              <a:gd name="connsiteY20" fmla="*/ 0 h 6858000"/>
              <a:gd name="connsiteX21" fmla="*/ 5102429 w 9155634"/>
              <a:gd name="connsiteY21" fmla="*/ 0 h 6858000"/>
              <a:gd name="connsiteX22" fmla="*/ 3662249 w 9155634"/>
              <a:gd name="connsiteY22" fmla="*/ 3346450 h 6858000"/>
              <a:gd name="connsiteX23" fmla="*/ 2172539 w 9155634"/>
              <a:gd name="connsiteY23" fmla="*/ 3346450 h 6858000"/>
              <a:gd name="connsiteX24" fmla="*/ 3612719 w 9155634"/>
              <a:gd name="connsiteY24" fmla="*/ 0 h 6858000"/>
              <a:gd name="connsiteX25" fmla="*/ 2054197 w 9155634"/>
              <a:gd name="connsiteY25" fmla="*/ 3558 h 6858000"/>
              <a:gd name="connsiteX26" fmla="*/ 3381579 w 9155634"/>
              <a:gd name="connsiteY26" fmla="*/ 0 h 6858000"/>
              <a:gd name="connsiteX27" fmla="*/ 430099 w 9155634"/>
              <a:gd name="connsiteY27" fmla="*/ 6858000 h 6858000"/>
              <a:gd name="connsiteX28" fmla="*/ 0 w 9155634"/>
              <a:gd name="connsiteY28" fmla="*/ 6858000 h 6858000"/>
              <a:gd name="connsiteX29" fmla="*/ 2054197 w 9155634"/>
              <a:gd name="connsiteY29" fmla="*/ 3558 h 6858000"/>
              <a:gd name="connsiteX0" fmla="*/ 6636589 w 9155634"/>
              <a:gd name="connsiteY0" fmla="*/ 3511550 h 6858000"/>
              <a:gd name="connsiteX1" fmla="*/ 9155634 w 9155634"/>
              <a:gd name="connsiteY1" fmla="*/ 3511550 h 6858000"/>
              <a:gd name="connsiteX2" fmla="*/ 9155634 w 9155634"/>
              <a:gd name="connsiteY2" fmla="*/ 6858000 h 6858000"/>
              <a:gd name="connsiteX3" fmla="*/ 5196409 w 9155634"/>
              <a:gd name="connsiteY3" fmla="*/ 6858000 h 6858000"/>
              <a:gd name="connsiteX4" fmla="*/ 6636589 w 9155634"/>
              <a:gd name="connsiteY4" fmla="*/ 3511550 h 6858000"/>
              <a:gd name="connsiteX5" fmla="*/ 2101419 w 9155634"/>
              <a:gd name="connsiteY5" fmla="*/ 3511550 h 6858000"/>
              <a:gd name="connsiteX6" fmla="*/ 3591129 w 9155634"/>
              <a:gd name="connsiteY6" fmla="*/ 3511550 h 6858000"/>
              <a:gd name="connsiteX7" fmla="*/ 2150949 w 9155634"/>
              <a:gd name="connsiteY7" fmla="*/ 6858000 h 6858000"/>
              <a:gd name="connsiteX8" fmla="*/ 661239 w 9155634"/>
              <a:gd name="connsiteY8" fmla="*/ 6858000 h 6858000"/>
              <a:gd name="connsiteX9" fmla="*/ 2101419 w 9155634"/>
              <a:gd name="connsiteY9" fmla="*/ 3511550 h 6858000"/>
              <a:gd name="connsiteX10" fmla="*/ 8147889 w 9155634"/>
              <a:gd name="connsiteY10" fmla="*/ 0 h 6858000"/>
              <a:gd name="connsiteX11" fmla="*/ 9155634 w 9155634"/>
              <a:gd name="connsiteY11" fmla="*/ 0 h 6858000"/>
              <a:gd name="connsiteX12" fmla="*/ 9155634 w 9155634"/>
              <a:gd name="connsiteY12" fmla="*/ 3346450 h 6858000"/>
              <a:gd name="connsiteX13" fmla="*/ 6707709 w 9155634"/>
              <a:gd name="connsiteY13" fmla="*/ 3346450 h 6858000"/>
              <a:gd name="connsiteX14" fmla="*/ 8147889 w 9155634"/>
              <a:gd name="connsiteY14" fmla="*/ 0 h 6858000"/>
              <a:gd name="connsiteX15" fmla="*/ 5350079 w 9155634"/>
              <a:gd name="connsiteY15" fmla="*/ 0 h 6858000"/>
              <a:gd name="connsiteX16" fmla="*/ 7912939 w 9155634"/>
              <a:gd name="connsiteY16" fmla="*/ 0 h 6858000"/>
              <a:gd name="connsiteX17" fmla="*/ 4961459 w 9155634"/>
              <a:gd name="connsiteY17" fmla="*/ 6858000 h 6858000"/>
              <a:gd name="connsiteX18" fmla="*/ 2399869 w 9155634"/>
              <a:gd name="connsiteY18" fmla="*/ 6858000 h 6858000"/>
              <a:gd name="connsiteX19" fmla="*/ 5350079 w 9155634"/>
              <a:gd name="connsiteY19" fmla="*/ 0 h 6858000"/>
              <a:gd name="connsiteX20" fmla="*/ 3612719 w 9155634"/>
              <a:gd name="connsiteY20" fmla="*/ 0 h 6858000"/>
              <a:gd name="connsiteX21" fmla="*/ 5102429 w 9155634"/>
              <a:gd name="connsiteY21" fmla="*/ 0 h 6858000"/>
              <a:gd name="connsiteX22" fmla="*/ 3662249 w 9155634"/>
              <a:gd name="connsiteY22" fmla="*/ 3346450 h 6858000"/>
              <a:gd name="connsiteX23" fmla="*/ 2172539 w 9155634"/>
              <a:gd name="connsiteY23" fmla="*/ 3346450 h 6858000"/>
              <a:gd name="connsiteX24" fmla="*/ 3612719 w 9155634"/>
              <a:gd name="connsiteY24" fmla="*/ 0 h 6858000"/>
              <a:gd name="connsiteX25" fmla="*/ 2954365 w 9155634"/>
              <a:gd name="connsiteY25" fmla="*/ 3558 h 6858000"/>
              <a:gd name="connsiteX26" fmla="*/ 3381579 w 9155634"/>
              <a:gd name="connsiteY26" fmla="*/ 0 h 6858000"/>
              <a:gd name="connsiteX27" fmla="*/ 430099 w 9155634"/>
              <a:gd name="connsiteY27" fmla="*/ 6858000 h 6858000"/>
              <a:gd name="connsiteX28" fmla="*/ 0 w 9155634"/>
              <a:gd name="connsiteY28" fmla="*/ 6858000 h 6858000"/>
              <a:gd name="connsiteX29" fmla="*/ 2954365 w 9155634"/>
              <a:gd name="connsiteY29" fmla="*/ 3558 h 6858000"/>
              <a:gd name="connsiteX0" fmla="*/ 6636589 w 9155634"/>
              <a:gd name="connsiteY0" fmla="*/ 3511550 h 6858000"/>
              <a:gd name="connsiteX1" fmla="*/ 9155634 w 9155634"/>
              <a:gd name="connsiteY1" fmla="*/ 3511550 h 6858000"/>
              <a:gd name="connsiteX2" fmla="*/ 9155634 w 9155634"/>
              <a:gd name="connsiteY2" fmla="*/ 6858000 h 6858000"/>
              <a:gd name="connsiteX3" fmla="*/ 5196409 w 9155634"/>
              <a:gd name="connsiteY3" fmla="*/ 6858000 h 6858000"/>
              <a:gd name="connsiteX4" fmla="*/ 6636589 w 9155634"/>
              <a:gd name="connsiteY4" fmla="*/ 3511550 h 6858000"/>
              <a:gd name="connsiteX5" fmla="*/ 2101419 w 9155634"/>
              <a:gd name="connsiteY5" fmla="*/ 3511550 h 6858000"/>
              <a:gd name="connsiteX6" fmla="*/ 3591129 w 9155634"/>
              <a:gd name="connsiteY6" fmla="*/ 3511550 h 6858000"/>
              <a:gd name="connsiteX7" fmla="*/ 2150949 w 9155634"/>
              <a:gd name="connsiteY7" fmla="*/ 6858000 h 6858000"/>
              <a:gd name="connsiteX8" fmla="*/ 661239 w 9155634"/>
              <a:gd name="connsiteY8" fmla="*/ 6858000 h 6858000"/>
              <a:gd name="connsiteX9" fmla="*/ 2101419 w 9155634"/>
              <a:gd name="connsiteY9" fmla="*/ 3511550 h 6858000"/>
              <a:gd name="connsiteX10" fmla="*/ 8147889 w 9155634"/>
              <a:gd name="connsiteY10" fmla="*/ 0 h 6858000"/>
              <a:gd name="connsiteX11" fmla="*/ 9155634 w 9155634"/>
              <a:gd name="connsiteY11" fmla="*/ 0 h 6858000"/>
              <a:gd name="connsiteX12" fmla="*/ 9155634 w 9155634"/>
              <a:gd name="connsiteY12" fmla="*/ 3346450 h 6858000"/>
              <a:gd name="connsiteX13" fmla="*/ 6707709 w 9155634"/>
              <a:gd name="connsiteY13" fmla="*/ 3346450 h 6858000"/>
              <a:gd name="connsiteX14" fmla="*/ 8147889 w 9155634"/>
              <a:gd name="connsiteY14" fmla="*/ 0 h 6858000"/>
              <a:gd name="connsiteX15" fmla="*/ 5350079 w 9155634"/>
              <a:gd name="connsiteY15" fmla="*/ 0 h 6858000"/>
              <a:gd name="connsiteX16" fmla="*/ 7912939 w 9155634"/>
              <a:gd name="connsiteY16" fmla="*/ 0 h 6858000"/>
              <a:gd name="connsiteX17" fmla="*/ 4961459 w 9155634"/>
              <a:gd name="connsiteY17" fmla="*/ 6858000 h 6858000"/>
              <a:gd name="connsiteX18" fmla="*/ 2399869 w 9155634"/>
              <a:gd name="connsiteY18" fmla="*/ 6858000 h 6858000"/>
              <a:gd name="connsiteX19" fmla="*/ 5350079 w 9155634"/>
              <a:gd name="connsiteY19" fmla="*/ 0 h 6858000"/>
              <a:gd name="connsiteX20" fmla="*/ 3612719 w 9155634"/>
              <a:gd name="connsiteY20" fmla="*/ 0 h 6858000"/>
              <a:gd name="connsiteX21" fmla="*/ 5102429 w 9155634"/>
              <a:gd name="connsiteY21" fmla="*/ 0 h 6858000"/>
              <a:gd name="connsiteX22" fmla="*/ 3662249 w 9155634"/>
              <a:gd name="connsiteY22" fmla="*/ 3346450 h 6858000"/>
              <a:gd name="connsiteX23" fmla="*/ 2172539 w 9155634"/>
              <a:gd name="connsiteY23" fmla="*/ 3346450 h 6858000"/>
              <a:gd name="connsiteX24" fmla="*/ 3612719 w 9155634"/>
              <a:gd name="connsiteY24" fmla="*/ 0 h 6858000"/>
              <a:gd name="connsiteX25" fmla="*/ 2954365 w 9155634"/>
              <a:gd name="connsiteY25" fmla="*/ 3558 h 6858000"/>
              <a:gd name="connsiteX26" fmla="*/ 3381579 w 9155634"/>
              <a:gd name="connsiteY26" fmla="*/ 0 h 6858000"/>
              <a:gd name="connsiteX27" fmla="*/ 430099 w 9155634"/>
              <a:gd name="connsiteY27" fmla="*/ 6858000 h 6858000"/>
              <a:gd name="connsiteX28" fmla="*/ 0 w 9155634"/>
              <a:gd name="connsiteY28" fmla="*/ 6858000 h 6858000"/>
              <a:gd name="connsiteX29" fmla="*/ 2954365 w 9155634"/>
              <a:gd name="connsiteY29" fmla="*/ 3558 h 6858000"/>
              <a:gd name="connsiteX0" fmla="*/ 6636589 w 9155634"/>
              <a:gd name="connsiteY0" fmla="*/ 3511550 h 6858000"/>
              <a:gd name="connsiteX1" fmla="*/ 9155634 w 9155634"/>
              <a:gd name="connsiteY1" fmla="*/ 3511550 h 6858000"/>
              <a:gd name="connsiteX2" fmla="*/ 9155634 w 9155634"/>
              <a:gd name="connsiteY2" fmla="*/ 6858000 h 6858000"/>
              <a:gd name="connsiteX3" fmla="*/ 5196409 w 9155634"/>
              <a:gd name="connsiteY3" fmla="*/ 6858000 h 6858000"/>
              <a:gd name="connsiteX4" fmla="*/ 6636589 w 9155634"/>
              <a:gd name="connsiteY4" fmla="*/ 3511550 h 6858000"/>
              <a:gd name="connsiteX5" fmla="*/ 2101419 w 9155634"/>
              <a:gd name="connsiteY5" fmla="*/ 3511550 h 6858000"/>
              <a:gd name="connsiteX6" fmla="*/ 3591129 w 9155634"/>
              <a:gd name="connsiteY6" fmla="*/ 3511550 h 6858000"/>
              <a:gd name="connsiteX7" fmla="*/ 2150949 w 9155634"/>
              <a:gd name="connsiteY7" fmla="*/ 6858000 h 6858000"/>
              <a:gd name="connsiteX8" fmla="*/ 661239 w 9155634"/>
              <a:gd name="connsiteY8" fmla="*/ 6858000 h 6858000"/>
              <a:gd name="connsiteX9" fmla="*/ 2101419 w 9155634"/>
              <a:gd name="connsiteY9" fmla="*/ 3511550 h 6858000"/>
              <a:gd name="connsiteX10" fmla="*/ 8147889 w 9155634"/>
              <a:gd name="connsiteY10" fmla="*/ 0 h 6858000"/>
              <a:gd name="connsiteX11" fmla="*/ 9155634 w 9155634"/>
              <a:gd name="connsiteY11" fmla="*/ 0 h 6858000"/>
              <a:gd name="connsiteX12" fmla="*/ 9155634 w 9155634"/>
              <a:gd name="connsiteY12" fmla="*/ 3346450 h 6858000"/>
              <a:gd name="connsiteX13" fmla="*/ 6707709 w 9155634"/>
              <a:gd name="connsiteY13" fmla="*/ 3346450 h 6858000"/>
              <a:gd name="connsiteX14" fmla="*/ 8147889 w 9155634"/>
              <a:gd name="connsiteY14" fmla="*/ 0 h 6858000"/>
              <a:gd name="connsiteX15" fmla="*/ 5350079 w 9155634"/>
              <a:gd name="connsiteY15" fmla="*/ 0 h 6858000"/>
              <a:gd name="connsiteX16" fmla="*/ 7912939 w 9155634"/>
              <a:gd name="connsiteY16" fmla="*/ 0 h 6858000"/>
              <a:gd name="connsiteX17" fmla="*/ 4961459 w 9155634"/>
              <a:gd name="connsiteY17" fmla="*/ 6858000 h 6858000"/>
              <a:gd name="connsiteX18" fmla="*/ 2399869 w 9155634"/>
              <a:gd name="connsiteY18" fmla="*/ 6858000 h 6858000"/>
              <a:gd name="connsiteX19" fmla="*/ 5350079 w 9155634"/>
              <a:gd name="connsiteY19" fmla="*/ 0 h 6858000"/>
              <a:gd name="connsiteX20" fmla="*/ 3612719 w 9155634"/>
              <a:gd name="connsiteY20" fmla="*/ 0 h 6858000"/>
              <a:gd name="connsiteX21" fmla="*/ 5102429 w 9155634"/>
              <a:gd name="connsiteY21" fmla="*/ 0 h 6858000"/>
              <a:gd name="connsiteX22" fmla="*/ 3662249 w 9155634"/>
              <a:gd name="connsiteY22" fmla="*/ 3346450 h 6858000"/>
              <a:gd name="connsiteX23" fmla="*/ 2172539 w 9155634"/>
              <a:gd name="connsiteY23" fmla="*/ 3346450 h 6858000"/>
              <a:gd name="connsiteX24" fmla="*/ 3612719 w 9155634"/>
              <a:gd name="connsiteY24" fmla="*/ 0 h 6858000"/>
              <a:gd name="connsiteX25" fmla="*/ 2947249 w 9155634"/>
              <a:gd name="connsiteY25" fmla="*/ 0 h 6858000"/>
              <a:gd name="connsiteX26" fmla="*/ 3381579 w 9155634"/>
              <a:gd name="connsiteY26" fmla="*/ 0 h 6858000"/>
              <a:gd name="connsiteX27" fmla="*/ 430099 w 9155634"/>
              <a:gd name="connsiteY27" fmla="*/ 6858000 h 6858000"/>
              <a:gd name="connsiteX28" fmla="*/ 0 w 9155634"/>
              <a:gd name="connsiteY28" fmla="*/ 6858000 h 6858000"/>
              <a:gd name="connsiteX29" fmla="*/ 2947249 w 9155634"/>
              <a:gd name="connsiteY29" fmla="*/ 0 h 6858000"/>
              <a:gd name="connsiteX0" fmla="*/ 6636589 w 9155634"/>
              <a:gd name="connsiteY0" fmla="*/ 3511550 h 6858000"/>
              <a:gd name="connsiteX1" fmla="*/ 9155634 w 9155634"/>
              <a:gd name="connsiteY1" fmla="*/ 3511550 h 6858000"/>
              <a:gd name="connsiteX2" fmla="*/ 9155634 w 9155634"/>
              <a:gd name="connsiteY2" fmla="*/ 6858000 h 6858000"/>
              <a:gd name="connsiteX3" fmla="*/ 5196409 w 9155634"/>
              <a:gd name="connsiteY3" fmla="*/ 6858000 h 6858000"/>
              <a:gd name="connsiteX4" fmla="*/ 6636589 w 9155634"/>
              <a:gd name="connsiteY4" fmla="*/ 3511550 h 6858000"/>
              <a:gd name="connsiteX5" fmla="*/ 2101419 w 9155634"/>
              <a:gd name="connsiteY5" fmla="*/ 3511550 h 6858000"/>
              <a:gd name="connsiteX6" fmla="*/ 3591129 w 9155634"/>
              <a:gd name="connsiteY6" fmla="*/ 3511550 h 6858000"/>
              <a:gd name="connsiteX7" fmla="*/ 2150949 w 9155634"/>
              <a:gd name="connsiteY7" fmla="*/ 6858000 h 6858000"/>
              <a:gd name="connsiteX8" fmla="*/ 661239 w 9155634"/>
              <a:gd name="connsiteY8" fmla="*/ 6858000 h 6858000"/>
              <a:gd name="connsiteX9" fmla="*/ 2101419 w 9155634"/>
              <a:gd name="connsiteY9" fmla="*/ 3511550 h 6858000"/>
              <a:gd name="connsiteX10" fmla="*/ 8147889 w 9155634"/>
              <a:gd name="connsiteY10" fmla="*/ 0 h 6858000"/>
              <a:gd name="connsiteX11" fmla="*/ 9155634 w 9155634"/>
              <a:gd name="connsiteY11" fmla="*/ 0 h 6858000"/>
              <a:gd name="connsiteX12" fmla="*/ 9155634 w 9155634"/>
              <a:gd name="connsiteY12" fmla="*/ 3346450 h 6858000"/>
              <a:gd name="connsiteX13" fmla="*/ 6707709 w 9155634"/>
              <a:gd name="connsiteY13" fmla="*/ 3346450 h 6858000"/>
              <a:gd name="connsiteX14" fmla="*/ 8147889 w 9155634"/>
              <a:gd name="connsiteY14" fmla="*/ 0 h 6858000"/>
              <a:gd name="connsiteX15" fmla="*/ 5350079 w 9155634"/>
              <a:gd name="connsiteY15" fmla="*/ 0 h 6858000"/>
              <a:gd name="connsiteX16" fmla="*/ 7912939 w 9155634"/>
              <a:gd name="connsiteY16" fmla="*/ 0 h 6858000"/>
              <a:gd name="connsiteX17" fmla="*/ 4961459 w 9155634"/>
              <a:gd name="connsiteY17" fmla="*/ 6858000 h 6858000"/>
              <a:gd name="connsiteX18" fmla="*/ 2399869 w 9155634"/>
              <a:gd name="connsiteY18" fmla="*/ 6858000 h 6858000"/>
              <a:gd name="connsiteX19" fmla="*/ 5350079 w 9155634"/>
              <a:gd name="connsiteY19" fmla="*/ 0 h 6858000"/>
              <a:gd name="connsiteX20" fmla="*/ 3612719 w 9155634"/>
              <a:gd name="connsiteY20" fmla="*/ 0 h 6858000"/>
              <a:gd name="connsiteX21" fmla="*/ 5102429 w 9155634"/>
              <a:gd name="connsiteY21" fmla="*/ 0 h 6858000"/>
              <a:gd name="connsiteX22" fmla="*/ 3662249 w 9155634"/>
              <a:gd name="connsiteY22" fmla="*/ 3346450 h 6858000"/>
              <a:gd name="connsiteX23" fmla="*/ 2172539 w 9155634"/>
              <a:gd name="connsiteY23" fmla="*/ 3346450 h 6858000"/>
              <a:gd name="connsiteX24" fmla="*/ 3612719 w 9155634"/>
              <a:gd name="connsiteY24" fmla="*/ 0 h 6858000"/>
              <a:gd name="connsiteX25" fmla="*/ 2947249 w 9155634"/>
              <a:gd name="connsiteY25" fmla="*/ 0 h 6858000"/>
              <a:gd name="connsiteX26" fmla="*/ 3381579 w 9155634"/>
              <a:gd name="connsiteY26" fmla="*/ 0 h 6858000"/>
              <a:gd name="connsiteX27" fmla="*/ 430099 w 9155634"/>
              <a:gd name="connsiteY27" fmla="*/ 6858000 h 6858000"/>
              <a:gd name="connsiteX28" fmla="*/ 0 w 9155634"/>
              <a:gd name="connsiteY28" fmla="*/ 6858000 h 6858000"/>
              <a:gd name="connsiteX29" fmla="*/ 2947249 w 9155634"/>
              <a:gd name="connsiteY29"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55634" h="6858000">
                <a:moveTo>
                  <a:pt x="6636589" y="3511550"/>
                </a:moveTo>
                <a:lnTo>
                  <a:pt x="9155634" y="3511550"/>
                </a:lnTo>
                <a:lnTo>
                  <a:pt x="9155634" y="6858000"/>
                </a:lnTo>
                <a:lnTo>
                  <a:pt x="5196409" y="6858000"/>
                </a:lnTo>
                <a:lnTo>
                  <a:pt x="6636589" y="3511550"/>
                </a:lnTo>
                <a:close/>
                <a:moveTo>
                  <a:pt x="2101419" y="3511550"/>
                </a:moveTo>
                <a:lnTo>
                  <a:pt x="3591129" y="3511550"/>
                </a:lnTo>
                <a:lnTo>
                  <a:pt x="2150949" y="6858000"/>
                </a:lnTo>
                <a:lnTo>
                  <a:pt x="661239" y="6858000"/>
                </a:lnTo>
                <a:lnTo>
                  <a:pt x="2101419" y="3511550"/>
                </a:lnTo>
                <a:close/>
                <a:moveTo>
                  <a:pt x="8147889" y="0"/>
                </a:moveTo>
                <a:lnTo>
                  <a:pt x="9155634" y="0"/>
                </a:lnTo>
                <a:lnTo>
                  <a:pt x="9155634" y="3346450"/>
                </a:lnTo>
                <a:lnTo>
                  <a:pt x="6707709" y="3346450"/>
                </a:lnTo>
                <a:lnTo>
                  <a:pt x="8147889" y="0"/>
                </a:lnTo>
                <a:close/>
                <a:moveTo>
                  <a:pt x="5350079" y="0"/>
                </a:moveTo>
                <a:lnTo>
                  <a:pt x="7912939" y="0"/>
                </a:lnTo>
                <a:lnTo>
                  <a:pt x="4961459" y="6858000"/>
                </a:lnTo>
                <a:lnTo>
                  <a:pt x="2399869" y="6858000"/>
                </a:lnTo>
                <a:lnTo>
                  <a:pt x="5350079" y="0"/>
                </a:lnTo>
                <a:close/>
                <a:moveTo>
                  <a:pt x="3612719" y="0"/>
                </a:moveTo>
                <a:lnTo>
                  <a:pt x="5102429" y="0"/>
                </a:lnTo>
                <a:lnTo>
                  <a:pt x="3662249" y="3346450"/>
                </a:lnTo>
                <a:lnTo>
                  <a:pt x="2172539" y="3346450"/>
                </a:lnTo>
                <a:lnTo>
                  <a:pt x="3612719" y="0"/>
                </a:lnTo>
                <a:close/>
                <a:moveTo>
                  <a:pt x="2947249" y="0"/>
                </a:moveTo>
                <a:lnTo>
                  <a:pt x="3381579" y="0"/>
                </a:lnTo>
                <a:lnTo>
                  <a:pt x="430099" y="6858000"/>
                </a:lnTo>
                <a:lnTo>
                  <a:pt x="0" y="6858000"/>
                </a:lnTo>
                <a:lnTo>
                  <a:pt x="2947249" y="0"/>
                </a:lnTo>
                <a:close/>
              </a:path>
            </a:pathLst>
          </a:custGeom>
          <a:blipFill dpi="0" rotWithShape="1">
            <a:blip r:embed="rId2" cstate="screen">
              <a:alphaModFix amt="21000"/>
              <a:extLst>
                <a:ext uri="{28A0092B-C50C-407E-A947-70E740481C1C}">
                  <a14:useLocalDpi xmlns:a14="http://schemas.microsoft.com/office/drawing/2010/main"/>
                </a:ext>
              </a:extLst>
            </a:blip>
            <a:srcRect/>
            <a:stretch>
              <a:fillRect l="-7800" r="-7800"/>
            </a:stretch>
          </a:blipFill>
        </p:spPr>
        <p:txBody>
          <a:bodyPr wrap="square" rtlCol="0" anchor="ctr" anchorCtr="0">
            <a:noAutofit/>
          </a:bodyPr>
          <a:lstStyle>
            <a:lvl1pPr marL="0" indent="0" algn="ctr">
              <a:buNone/>
              <a:defRPr sz="1400"/>
            </a:lvl1pPr>
          </a:lstStyle>
          <a:p>
            <a:pPr rtl="0"/>
            <a:r>
              <a:rPr lang="ru-RU" noProof="0" dirty="0"/>
              <a:t>Щелкните значок, чтобы добавить фото</a:t>
            </a:r>
          </a:p>
        </p:txBody>
      </p:sp>
      <p:sp>
        <p:nvSpPr>
          <p:cNvPr id="22" name="Рисунок 19">
            <a:extLst>
              <a:ext uri="{FF2B5EF4-FFF2-40B4-BE49-F238E27FC236}">
                <a16:creationId xmlns="" xmlns:a16="http://schemas.microsoft.com/office/drawing/2014/main" id="{A6B740BD-8499-412C-AE4E-A4AD7F73100E}"/>
              </a:ext>
            </a:extLst>
          </p:cNvPr>
          <p:cNvSpPr/>
          <p:nvPr/>
        </p:nvSpPr>
        <p:spPr>
          <a:xfrm>
            <a:off x="-10852" y="3369468"/>
            <a:ext cx="3722400" cy="144000"/>
          </a:xfrm>
          <a:custGeom>
            <a:avLst/>
            <a:gdLst>
              <a:gd name="connsiteX0" fmla="*/ 7144 w 2800350"/>
              <a:gd name="connsiteY0" fmla="*/ 7144 h 114300"/>
              <a:gd name="connsiteX1" fmla="*/ 7144 w 2800350"/>
              <a:gd name="connsiteY1" fmla="*/ 115729 h 114300"/>
              <a:gd name="connsiteX2" fmla="*/ 2726531 w 2800350"/>
              <a:gd name="connsiteY2" fmla="*/ 115729 h 114300"/>
              <a:gd name="connsiteX3" fmla="*/ 2797969 w 2800350"/>
              <a:gd name="connsiteY3" fmla="*/ 7144 h 114300"/>
            </a:gdLst>
            <a:ahLst/>
            <a:cxnLst>
              <a:cxn ang="0">
                <a:pos x="connsiteX0" y="connsiteY0"/>
              </a:cxn>
              <a:cxn ang="0">
                <a:pos x="connsiteX1" y="connsiteY1"/>
              </a:cxn>
              <a:cxn ang="0">
                <a:pos x="connsiteX2" y="connsiteY2"/>
              </a:cxn>
              <a:cxn ang="0">
                <a:pos x="connsiteX3" y="connsiteY3"/>
              </a:cxn>
            </a:cxnLst>
            <a:rect l="l" t="t" r="r" b="b"/>
            <a:pathLst>
              <a:path w="2800350" h="114300">
                <a:moveTo>
                  <a:pt x="7144" y="7144"/>
                </a:moveTo>
                <a:lnTo>
                  <a:pt x="7144" y="115729"/>
                </a:lnTo>
                <a:lnTo>
                  <a:pt x="2726531" y="115729"/>
                </a:lnTo>
                <a:lnTo>
                  <a:pt x="2797969" y="7144"/>
                </a:lnTo>
                <a:close/>
              </a:path>
            </a:pathLst>
          </a:custGeom>
          <a:solidFill>
            <a:schemeClr val="bg2">
              <a:alpha val="70000"/>
            </a:schemeClr>
          </a:solidFill>
          <a:ln w="9525" cap="flat">
            <a:noFill/>
            <a:prstDash val="solid"/>
            <a:miter/>
          </a:ln>
        </p:spPr>
        <p:txBody>
          <a:bodyPr rtlCol="0" anchor="ctr"/>
          <a:lstStyle/>
          <a:p>
            <a:pPr rtl="0"/>
            <a:r>
              <a:rPr lang="ru-RU" noProof="0"/>
              <a:t> </a:t>
            </a:r>
          </a:p>
        </p:txBody>
      </p:sp>
      <p:sp>
        <p:nvSpPr>
          <p:cNvPr id="26" name="Заголовок 1">
            <a:extLst>
              <a:ext uri="{FF2B5EF4-FFF2-40B4-BE49-F238E27FC236}">
                <a16:creationId xmlns="" xmlns:a16="http://schemas.microsoft.com/office/drawing/2014/main" id="{310DFD8C-544F-465B-8315-8B3AA8B95790}"/>
              </a:ext>
            </a:extLst>
          </p:cNvPr>
          <p:cNvSpPr>
            <a:spLocks noGrp="1"/>
          </p:cNvSpPr>
          <p:nvPr>
            <p:ph type="title" hasCustomPrompt="1"/>
          </p:nvPr>
        </p:nvSpPr>
        <p:spPr>
          <a:xfrm>
            <a:off x="770021" y="1096344"/>
            <a:ext cx="10510754" cy="2281355"/>
          </a:xfrm>
        </p:spPr>
        <p:txBody>
          <a:bodyPr rtlCol="0">
            <a:noAutofit/>
          </a:bodyPr>
          <a:lstStyle>
            <a:lvl1pPr algn="l">
              <a:defRPr sz="7000" b="1">
                <a:solidFill>
                  <a:schemeClr val="bg1"/>
                </a:solidFill>
              </a:defRPr>
            </a:lvl1pPr>
          </a:lstStyle>
          <a:p>
            <a:pPr rtl="0"/>
            <a:r>
              <a:rPr lang="ru-RU" noProof="0"/>
              <a:t>ЗАГОЛОВОК</a:t>
            </a:r>
            <a:br>
              <a:rPr lang="ru-RU" noProof="0"/>
            </a:br>
            <a:r>
              <a:rPr lang="ru-RU" noProof="0"/>
              <a:t>ПРЕЗЕНТАЦИИ</a:t>
            </a:r>
          </a:p>
        </p:txBody>
      </p:sp>
      <p:sp>
        <p:nvSpPr>
          <p:cNvPr id="27" name="Текст 14">
            <a:extLst>
              <a:ext uri="{FF2B5EF4-FFF2-40B4-BE49-F238E27FC236}">
                <a16:creationId xmlns="" xmlns:a16="http://schemas.microsoft.com/office/drawing/2014/main" id="{A4843534-A750-4D01-BC62-26CD9AEA6AE0}"/>
              </a:ext>
            </a:extLst>
          </p:cNvPr>
          <p:cNvSpPr>
            <a:spLocks noGrp="1"/>
          </p:cNvSpPr>
          <p:nvPr>
            <p:ph type="body" sz="quarter" idx="13" hasCustomPrompt="1"/>
          </p:nvPr>
        </p:nvSpPr>
        <p:spPr>
          <a:xfrm>
            <a:off x="770021" y="3773554"/>
            <a:ext cx="10090287" cy="1101897"/>
          </a:xfrm>
          <a:prstGeom prst="rect">
            <a:avLst/>
          </a:prstGeom>
        </p:spPr>
        <p:txBody>
          <a:bodyPr rtlCol="0">
            <a:noAutofit/>
          </a:bodyPr>
          <a:lstStyle>
            <a:lvl1pPr marL="0" indent="0" algn="l">
              <a:buNone/>
              <a:defRPr sz="3500" b="0" i="0">
                <a:solidFill>
                  <a:schemeClr val="tx2"/>
                </a:solidFill>
              </a:defRPr>
            </a:lvl1pPr>
          </a:lstStyle>
          <a:p>
            <a:pPr lvl="0" rtl="0"/>
            <a:r>
              <a:rPr lang="ru-RU" noProof="0"/>
              <a:t>Ключевая фраза</a:t>
            </a:r>
            <a:br>
              <a:rPr lang="ru-RU" noProof="0"/>
            </a:br>
            <a:r>
              <a:rPr lang="ru-RU" noProof="0"/>
              <a:t>презентации</a:t>
            </a:r>
          </a:p>
        </p:txBody>
      </p:sp>
      <p:sp>
        <p:nvSpPr>
          <p:cNvPr id="29" name="Текст 26">
            <a:extLst>
              <a:ext uri="{FF2B5EF4-FFF2-40B4-BE49-F238E27FC236}">
                <a16:creationId xmlns="" xmlns:a16="http://schemas.microsoft.com/office/drawing/2014/main" id="{F8E7B25A-0A4A-430B-903E-76193E2954A1}"/>
              </a:ext>
            </a:extLst>
          </p:cNvPr>
          <p:cNvSpPr>
            <a:spLocks noGrp="1"/>
          </p:cNvSpPr>
          <p:nvPr>
            <p:ph type="body" sz="quarter" idx="21" hasCustomPrompt="1"/>
          </p:nvPr>
        </p:nvSpPr>
        <p:spPr>
          <a:xfrm>
            <a:off x="770021" y="5451784"/>
            <a:ext cx="4367531" cy="324417"/>
          </a:xfrm>
          <a:prstGeom prst="rect">
            <a:avLst/>
          </a:prstGeom>
        </p:spPr>
        <p:txBody>
          <a:bodyPr rtlCol="0">
            <a:noAutofit/>
          </a:bodyPr>
          <a:lstStyle>
            <a:lvl1pPr marL="0" indent="0" algn="l" rtl="0">
              <a:buNone/>
              <a:defRPr sz="2200" b="1" i="0">
                <a:solidFill>
                  <a:schemeClr val="bg2"/>
                </a:solidFill>
                <a:latin typeface="+mn-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rtl="0"/>
            <a:r>
              <a:rPr lang="ru-RU" noProof="0"/>
              <a:t>20ГГ</a:t>
            </a:r>
          </a:p>
        </p:txBody>
      </p:sp>
      <p:sp>
        <p:nvSpPr>
          <p:cNvPr id="30" name="Текст 26">
            <a:extLst>
              <a:ext uri="{FF2B5EF4-FFF2-40B4-BE49-F238E27FC236}">
                <a16:creationId xmlns="" xmlns:a16="http://schemas.microsoft.com/office/drawing/2014/main" id="{B88F3A2A-BD60-4F82-8064-8B157AF4DDC2}"/>
              </a:ext>
            </a:extLst>
          </p:cNvPr>
          <p:cNvSpPr>
            <a:spLocks noGrp="1"/>
          </p:cNvSpPr>
          <p:nvPr>
            <p:ph type="body" sz="quarter" idx="20" hasCustomPrompt="1"/>
          </p:nvPr>
        </p:nvSpPr>
        <p:spPr>
          <a:xfrm>
            <a:off x="770021" y="5105536"/>
            <a:ext cx="4367531" cy="324417"/>
          </a:xfrm>
          <a:prstGeom prst="rect">
            <a:avLst/>
          </a:prstGeom>
        </p:spPr>
        <p:txBody>
          <a:bodyPr rtlCol="0">
            <a:noAutofit/>
          </a:bodyPr>
          <a:lstStyle>
            <a:lvl1pPr marL="0" indent="0" algn="l">
              <a:buNone/>
              <a:defRPr sz="2200" b="0" i="0">
                <a:solidFill>
                  <a:schemeClr val="bg2"/>
                </a:solidFill>
                <a:latin typeface="+mn-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rtl="0"/>
            <a:r>
              <a:rPr lang="ru-RU" noProof="0"/>
              <a:t>Месяц</a:t>
            </a:r>
          </a:p>
        </p:txBody>
      </p:sp>
    </p:spTree>
    <p:extLst>
      <p:ext uri="{BB962C8B-B14F-4D97-AF65-F5344CB8AC3E}">
        <p14:creationId xmlns:p14="http://schemas.microsoft.com/office/powerpoint/2010/main" val="3768363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Макет благодарственного текста">
    <p:bg>
      <p:bgPr>
        <a:solidFill>
          <a:schemeClr val="bg1"/>
        </a:solidFill>
        <a:effectLst/>
      </p:bgPr>
    </p:bg>
    <p:spTree>
      <p:nvGrpSpPr>
        <p:cNvPr id="1" name=""/>
        <p:cNvGrpSpPr/>
        <p:nvPr/>
      </p:nvGrpSpPr>
      <p:grpSpPr>
        <a:xfrm>
          <a:off x="0" y="0"/>
          <a:ext cx="0" cy="0"/>
          <a:chOff x="0" y="0"/>
          <a:chExt cx="0" cy="0"/>
        </a:xfrm>
      </p:grpSpPr>
      <p:sp>
        <p:nvSpPr>
          <p:cNvPr id="33" name="Рисунок 32">
            <a:extLst>
              <a:ext uri="{FF2B5EF4-FFF2-40B4-BE49-F238E27FC236}">
                <a16:creationId xmlns="" xmlns:a16="http://schemas.microsoft.com/office/drawing/2014/main" id="{88BA6D96-EFE3-4743-8FB5-544E9692D111}"/>
              </a:ext>
            </a:extLst>
          </p:cNvPr>
          <p:cNvSpPr>
            <a:spLocks noGrp="1"/>
          </p:cNvSpPr>
          <p:nvPr>
            <p:ph type="pic" sz="quarter" idx="26" hasCustomPrompt="1"/>
          </p:nvPr>
        </p:nvSpPr>
        <p:spPr>
          <a:xfrm>
            <a:off x="2" y="0"/>
            <a:ext cx="9155429" cy="6858000"/>
          </a:xfrm>
          <a:custGeom>
            <a:avLst/>
            <a:gdLst>
              <a:gd name="connsiteX0" fmla="*/ 5490209 w 9155429"/>
              <a:gd name="connsiteY0" fmla="*/ 3511550 h 6858000"/>
              <a:gd name="connsiteX1" fmla="*/ 6979919 w 9155429"/>
              <a:gd name="connsiteY1" fmla="*/ 3511550 h 6858000"/>
              <a:gd name="connsiteX2" fmla="*/ 5541009 w 9155429"/>
              <a:gd name="connsiteY2" fmla="*/ 6858000 h 6858000"/>
              <a:gd name="connsiteX3" fmla="*/ 4050029 w 9155429"/>
              <a:gd name="connsiteY3" fmla="*/ 6858000 h 6858000"/>
              <a:gd name="connsiteX4" fmla="*/ 0 w 9155429"/>
              <a:gd name="connsiteY4" fmla="*/ 3511550 h 6858000"/>
              <a:gd name="connsiteX5" fmla="*/ 2444750 w 9155429"/>
              <a:gd name="connsiteY5" fmla="*/ 3511550 h 6858000"/>
              <a:gd name="connsiteX6" fmla="*/ 1004570 w 9155429"/>
              <a:gd name="connsiteY6" fmla="*/ 6858000 h 6858000"/>
              <a:gd name="connsiteX7" fmla="*/ 0 w 9155429"/>
              <a:gd name="connsiteY7" fmla="*/ 6858000 h 6858000"/>
              <a:gd name="connsiteX8" fmla="*/ 7001509 w 9155429"/>
              <a:gd name="connsiteY8" fmla="*/ 1 h 6858000"/>
              <a:gd name="connsiteX9" fmla="*/ 8491219 w 9155429"/>
              <a:gd name="connsiteY9" fmla="*/ 1 h 6858000"/>
              <a:gd name="connsiteX10" fmla="*/ 7051039 w 9155429"/>
              <a:gd name="connsiteY10" fmla="*/ 3346450 h 6858000"/>
              <a:gd name="connsiteX11" fmla="*/ 5561329 w 9155429"/>
              <a:gd name="connsiteY11" fmla="*/ 3346450 h 6858000"/>
              <a:gd name="connsiteX12" fmla="*/ 8722359 w 9155429"/>
              <a:gd name="connsiteY12" fmla="*/ 0 h 6858000"/>
              <a:gd name="connsiteX13" fmla="*/ 9155429 w 9155429"/>
              <a:gd name="connsiteY13" fmla="*/ 0 h 6858000"/>
              <a:gd name="connsiteX14" fmla="*/ 6203949 w 9155429"/>
              <a:gd name="connsiteY14" fmla="*/ 6858000 h 6858000"/>
              <a:gd name="connsiteX15" fmla="*/ 5772149 w 9155429"/>
              <a:gd name="connsiteY15" fmla="*/ 6858000 h 6858000"/>
              <a:gd name="connsiteX16" fmla="*/ 4190999 w 9155429"/>
              <a:gd name="connsiteY16" fmla="*/ 0 h 6858000"/>
              <a:gd name="connsiteX17" fmla="*/ 6753859 w 9155429"/>
              <a:gd name="connsiteY17" fmla="*/ 0 h 6858000"/>
              <a:gd name="connsiteX18" fmla="*/ 3802379 w 9155429"/>
              <a:gd name="connsiteY18" fmla="*/ 6858000 h 6858000"/>
              <a:gd name="connsiteX19" fmla="*/ 1239520 w 9155429"/>
              <a:gd name="connsiteY19" fmla="*/ 6858000 h 6858000"/>
              <a:gd name="connsiteX20" fmla="*/ 0 w 9155429"/>
              <a:gd name="connsiteY20" fmla="*/ 0 h 6858000"/>
              <a:gd name="connsiteX21" fmla="*/ 3956050 w 9155429"/>
              <a:gd name="connsiteY21" fmla="*/ 0 h 6858000"/>
              <a:gd name="connsiteX22" fmla="*/ 2515869 w 9155429"/>
              <a:gd name="connsiteY22" fmla="*/ 3346450 h 6858000"/>
              <a:gd name="connsiteX23" fmla="*/ 0 w 9155429"/>
              <a:gd name="connsiteY23" fmla="*/ 33464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155429" h="6858000">
                <a:moveTo>
                  <a:pt x="5490209" y="3511550"/>
                </a:moveTo>
                <a:lnTo>
                  <a:pt x="6979919" y="3511550"/>
                </a:lnTo>
                <a:lnTo>
                  <a:pt x="5541009" y="6858000"/>
                </a:lnTo>
                <a:lnTo>
                  <a:pt x="4050029" y="6858000"/>
                </a:lnTo>
                <a:close/>
                <a:moveTo>
                  <a:pt x="0" y="3511550"/>
                </a:moveTo>
                <a:lnTo>
                  <a:pt x="2444750" y="3511550"/>
                </a:lnTo>
                <a:lnTo>
                  <a:pt x="1004570" y="6858000"/>
                </a:lnTo>
                <a:lnTo>
                  <a:pt x="0" y="6858000"/>
                </a:lnTo>
                <a:close/>
                <a:moveTo>
                  <a:pt x="7001509" y="1"/>
                </a:moveTo>
                <a:lnTo>
                  <a:pt x="8491219" y="1"/>
                </a:lnTo>
                <a:lnTo>
                  <a:pt x="7051039" y="3346450"/>
                </a:lnTo>
                <a:lnTo>
                  <a:pt x="5561329" y="3346450"/>
                </a:lnTo>
                <a:close/>
                <a:moveTo>
                  <a:pt x="8722359" y="0"/>
                </a:moveTo>
                <a:lnTo>
                  <a:pt x="9155429" y="0"/>
                </a:lnTo>
                <a:lnTo>
                  <a:pt x="6203949" y="6858000"/>
                </a:lnTo>
                <a:lnTo>
                  <a:pt x="5772149" y="6858000"/>
                </a:lnTo>
                <a:close/>
                <a:moveTo>
                  <a:pt x="4190999" y="0"/>
                </a:moveTo>
                <a:lnTo>
                  <a:pt x="6753859" y="0"/>
                </a:lnTo>
                <a:lnTo>
                  <a:pt x="3802379" y="6858000"/>
                </a:lnTo>
                <a:lnTo>
                  <a:pt x="1239520" y="6858000"/>
                </a:lnTo>
                <a:close/>
                <a:moveTo>
                  <a:pt x="0" y="0"/>
                </a:moveTo>
                <a:lnTo>
                  <a:pt x="3956050" y="0"/>
                </a:lnTo>
                <a:lnTo>
                  <a:pt x="2515869" y="3346450"/>
                </a:lnTo>
                <a:lnTo>
                  <a:pt x="0" y="3346450"/>
                </a:lnTo>
                <a:close/>
              </a:path>
            </a:pathLst>
          </a:custGeom>
          <a:blipFill dpi="0" rotWithShape="1">
            <a:blip r:embed="rId2" cstate="screen">
              <a:alphaModFix amt="15000"/>
              <a:extLst>
                <a:ext uri="{28A0092B-C50C-407E-A947-70E740481C1C}">
                  <a14:useLocalDpi xmlns:a14="http://schemas.microsoft.com/office/drawing/2010/main"/>
                </a:ext>
              </a:extLst>
            </a:blip>
            <a:srcRect/>
            <a:stretch>
              <a:fillRect l="-11341" r="-11341"/>
            </a:stretch>
          </a:blipFill>
        </p:spPr>
        <p:txBody>
          <a:bodyPr wrap="square" rtlCol="0" anchor="ctr" anchorCtr="0">
            <a:noAutofit/>
          </a:bodyPr>
          <a:lstStyle>
            <a:lvl1pPr marL="0" indent="0" algn="ctr">
              <a:buNone/>
              <a:defRPr sz="1400"/>
            </a:lvl1pPr>
          </a:lstStyle>
          <a:p>
            <a:pPr rtl="0"/>
            <a:r>
              <a:rPr lang="ru-RU" noProof="0"/>
              <a:t>Щелкните значок, чтобы добавить фото</a:t>
            </a:r>
          </a:p>
        </p:txBody>
      </p:sp>
      <p:sp>
        <p:nvSpPr>
          <p:cNvPr id="14" name="Рисунок 19">
            <a:extLst>
              <a:ext uri="{FF2B5EF4-FFF2-40B4-BE49-F238E27FC236}">
                <a16:creationId xmlns="" xmlns:a16="http://schemas.microsoft.com/office/drawing/2014/main" id="{97347B99-304D-468D-B6F0-9D59E6077A64}"/>
              </a:ext>
            </a:extLst>
          </p:cNvPr>
          <p:cNvSpPr/>
          <p:nvPr userDrawn="1"/>
        </p:nvSpPr>
        <p:spPr>
          <a:xfrm flipH="1">
            <a:off x="9004387" y="3285679"/>
            <a:ext cx="3191256" cy="146304"/>
          </a:xfrm>
          <a:custGeom>
            <a:avLst/>
            <a:gdLst>
              <a:gd name="connsiteX0" fmla="*/ 7144 w 2800350"/>
              <a:gd name="connsiteY0" fmla="*/ 7144 h 114300"/>
              <a:gd name="connsiteX1" fmla="*/ 7144 w 2800350"/>
              <a:gd name="connsiteY1" fmla="*/ 115729 h 114300"/>
              <a:gd name="connsiteX2" fmla="*/ 2726531 w 2800350"/>
              <a:gd name="connsiteY2" fmla="*/ 115729 h 114300"/>
              <a:gd name="connsiteX3" fmla="*/ 2797969 w 2800350"/>
              <a:gd name="connsiteY3" fmla="*/ 7144 h 114300"/>
            </a:gdLst>
            <a:ahLst/>
            <a:cxnLst>
              <a:cxn ang="0">
                <a:pos x="connsiteX0" y="connsiteY0"/>
              </a:cxn>
              <a:cxn ang="0">
                <a:pos x="connsiteX1" y="connsiteY1"/>
              </a:cxn>
              <a:cxn ang="0">
                <a:pos x="connsiteX2" y="connsiteY2"/>
              </a:cxn>
              <a:cxn ang="0">
                <a:pos x="connsiteX3" y="connsiteY3"/>
              </a:cxn>
            </a:cxnLst>
            <a:rect l="l" t="t" r="r" b="b"/>
            <a:pathLst>
              <a:path w="2800350" h="114300">
                <a:moveTo>
                  <a:pt x="7144" y="7144"/>
                </a:moveTo>
                <a:lnTo>
                  <a:pt x="7144" y="115729"/>
                </a:lnTo>
                <a:lnTo>
                  <a:pt x="2726531" y="115729"/>
                </a:lnTo>
                <a:lnTo>
                  <a:pt x="2797969" y="7144"/>
                </a:lnTo>
                <a:close/>
              </a:path>
            </a:pathLst>
          </a:custGeom>
          <a:solidFill>
            <a:schemeClr val="bg2">
              <a:alpha val="70000"/>
            </a:schemeClr>
          </a:solidFill>
          <a:ln w="9525" cap="flat">
            <a:noFill/>
            <a:prstDash val="solid"/>
            <a:miter/>
          </a:ln>
        </p:spPr>
        <p:txBody>
          <a:bodyPr rtlCol="0" anchor="ctr"/>
          <a:lstStyle/>
          <a:p>
            <a:pPr rtl="0"/>
            <a:r>
              <a:rPr lang="ru-RU" noProof="0"/>
              <a:t> </a:t>
            </a:r>
          </a:p>
        </p:txBody>
      </p:sp>
      <p:sp>
        <p:nvSpPr>
          <p:cNvPr id="20" name="Заголовок 1">
            <a:extLst>
              <a:ext uri="{FF2B5EF4-FFF2-40B4-BE49-F238E27FC236}">
                <a16:creationId xmlns="" xmlns:a16="http://schemas.microsoft.com/office/drawing/2014/main" id="{BB615286-AF88-4751-9BF6-3F030092F6F6}"/>
              </a:ext>
            </a:extLst>
          </p:cNvPr>
          <p:cNvSpPr>
            <a:spLocks noGrp="1"/>
          </p:cNvSpPr>
          <p:nvPr>
            <p:ph type="title" hasCustomPrompt="1"/>
          </p:nvPr>
        </p:nvSpPr>
        <p:spPr>
          <a:xfrm>
            <a:off x="1776248" y="973512"/>
            <a:ext cx="9600064" cy="2281355"/>
          </a:xfrm>
        </p:spPr>
        <p:txBody>
          <a:bodyPr rtlCol="0">
            <a:noAutofit/>
          </a:bodyPr>
          <a:lstStyle>
            <a:lvl1pPr algn="r">
              <a:defRPr sz="7000" b="1">
                <a:solidFill>
                  <a:schemeClr val="tx1"/>
                </a:solidFill>
              </a:defRPr>
            </a:lvl1pPr>
          </a:lstStyle>
          <a:p>
            <a:pPr rtl="0"/>
            <a:r>
              <a:rPr lang="ru-RU" noProof="0" dirty="0"/>
              <a:t>БЛАГОДАРИМ</a:t>
            </a:r>
            <a:br>
              <a:rPr lang="ru-RU" noProof="0" dirty="0"/>
            </a:br>
            <a:r>
              <a:rPr lang="ru-RU" noProof="0" dirty="0"/>
              <a:t>ВАС!</a:t>
            </a:r>
          </a:p>
        </p:txBody>
      </p:sp>
      <p:sp>
        <p:nvSpPr>
          <p:cNvPr id="21" name="Текст 14">
            <a:extLst>
              <a:ext uri="{FF2B5EF4-FFF2-40B4-BE49-F238E27FC236}">
                <a16:creationId xmlns="" xmlns:a16="http://schemas.microsoft.com/office/drawing/2014/main" id="{5E15D97E-2723-48C3-B835-65DB0286DB64}"/>
              </a:ext>
            </a:extLst>
          </p:cNvPr>
          <p:cNvSpPr>
            <a:spLocks noGrp="1"/>
          </p:cNvSpPr>
          <p:nvPr>
            <p:ph type="body" sz="quarter" idx="13" hasCustomPrompt="1"/>
          </p:nvPr>
        </p:nvSpPr>
        <p:spPr>
          <a:xfrm>
            <a:off x="8240540" y="3675708"/>
            <a:ext cx="3135771" cy="1101897"/>
          </a:xfrm>
          <a:prstGeom prst="rect">
            <a:avLst/>
          </a:prstGeom>
        </p:spPr>
        <p:txBody>
          <a:bodyPr rtlCol="0">
            <a:noAutofit/>
          </a:bodyPr>
          <a:lstStyle>
            <a:lvl1pPr marL="0" indent="0" algn="r">
              <a:buNone/>
              <a:defRPr sz="3500" b="0" i="0">
                <a:solidFill>
                  <a:schemeClr val="tx2"/>
                </a:solidFill>
              </a:defRPr>
            </a:lvl1pPr>
          </a:lstStyle>
          <a:p>
            <a:pPr lvl="0" rtl="0"/>
            <a:r>
              <a:rPr lang="ru-RU" noProof="0"/>
              <a:t>Иван</a:t>
            </a:r>
            <a:br>
              <a:rPr lang="ru-RU" noProof="0"/>
            </a:br>
            <a:r>
              <a:rPr lang="ru-RU" noProof="0"/>
              <a:t>Воронков</a:t>
            </a:r>
          </a:p>
        </p:txBody>
      </p:sp>
      <p:sp>
        <p:nvSpPr>
          <p:cNvPr id="25" name="Текст 26">
            <a:extLst>
              <a:ext uri="{FF2B5EF4-FFF2-40B4-BE49-F238E27FC236}">
                <a16:creationId xmlns="" xmlns:a16="http://schemas.microsoft.com/office/drawing/2014/main" id="{4D45CEBA-121A-426A-897A-9E3CDC5F5CC1}"/>
              </a:ext>
            </a:extLst>
          </p:cNvPr>
          <p:cNvSpPr>
            <a:spLocks noGrp="1"/>
          </p:cNvSpPr>
          <p:nvPr>
            <p:ph type="body" sz="quarter" idx="22" hasCustomPrompt="1"/>
          </p:nvPr>
        </p:nvSpPr>
        <p:spPr>
          <a:xfrm>
            <a:off x="7008780" y="5019264"/>
            <a:ext cx="4367531" cy="474519"/>
          </a:xfrm>
          <a:prstGeom prst="rect">
            <a:avLst/>
          </a:prstGeom>
        </p:spPr>
        <p:txBody>
          <a:bodyPr rtlCol="0">
            <a:noAutofit/>
          </a:bodyPr>
          <a:lstStyle>
            <a:lvl1pPr marL="0" indent="0" algn="r">
              <a:buNone/>
              <a:defRPr sz="2200" b="0" i="0">
                <a:solidFill>
                  <a:schemeClr val="tx1"/>
                </a:solidFill>
                <a:latin typeface="+mn-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rtl="0"/>
            <a:r>
              <a:rPr lang="ru-RU" noProof="0" dirty="0"/>
              <a:t>678-555-0128</a:t>
            </a:r>
          </a:p>
        </p:txBody>
      </p:sp>
      <p:sp>
        <p:nvSpPr>
          <p:cNvPr id="28" name="Текст 26">
            <a:extLst>
              <a:ext uri="{FF2B5EF4-FFF2-40B4-BE49-F238E27FC236}">
                <a16:creationId xmlns="" xmlns:a16="http://schemas.microsoft.com/office/drawing/2014/main" id="{0767B0C7-7BD9-4BF1-8D3D-91DED23803E6}"/>
              </a:ext>
            </a:extLst>
          </p:cNvPr>
          <p:cNvSpPr>
            <a:spLocks noGrp="1"/>
          </p:cNvSpPr>
          <p:nvPr>
            <p:ph type="body" sz="quarter" idx="23" hasCustomPrompt="1"/>
          </p:nvPr>
        </p:nvSpPr>
        <p:spPr>
          <a:xfrm>
            <a:off x="7008780" y="4805882"/>
            <a:ext cx="4367531" cy="288000"/>
          </a:xfrm>
          <a:prstGeom prst="rect">
            <a:avLst/>
          </a:prstGeom>
        </p:spPr>
        <p:txBody>
          <a:bodyPr rtlCol="0">
            <a:noAutofit/>
          </a:bodyPr>
          <a:lstStyle>
            <a:lvl1pPr marL="0" indent="0" algn="r">
              <a:buNone/>
              <a:defRPr sz="1400" b="0" i="0">
                <a:solidFill>
                  <a:schemeClr val="tx1"/>
                </a:solidFill>
                <a:latin typeface="+mn-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rtl="0"/>
            <a:r>
              <a:rPr lang="ru-RU" noProof="0" dirty="0"/>
              <a:t>Телефон</a:t>
            </a:r>
          </a:p>
        </p:txBody>
      </p:sp>
      <p:sp>
        <p:nvSpPr>
          <p:cNvPr id="31" name="Текст 26">
            <a:extLst>
              <a:ext uri="{FF2B5EF4-FFF2-40B4-BE49-F238E27FC236}">
                <a16:creationId xmlns="" xmlns:a16="http://schemas.microsoft.com/office/drawing/2014/main" id="{26B74744-5435-47DD-B65F-16D8E7AC1557}"/>
              </a:ext>
            </a:extLst>
          </p:cNvPr>
          <p:cNvSpPr>
            <a:spLocks noGrp="1"/>
          </p:cNvSpPr>
          <p:nvPr>
            <p:ph type="body" sz="quarter" idx="24" hasCustomPrompt="1"/>
          </p:nvPr>
        </p:nvSpPr>
        <p:spPr>
          <a:xfrm>
            <a:off x="5455755" y="5685822"/>
            <a:ext cx="5920556" cy="474519"/>
          </a:xfrm>
          <a:prstGeom prst="rect">
            <a:avLst/>
          </a:prstGeom>
        </p:spPr>
        <p:txBody>
          <a:bodyPr rtlCol="0">
            <a:noAutofit/>
          </a:bodyPr>
          <a:lstStyle>
            <a:lvl1pPr marL="0" indent="0" algn="r">
              <a:buNone/>
              <a:defRPr sz="2200" b="0" i="0">
                <a:solidFill>
                  <a:schemeClr val="tx1"/>
                </a:solidFill>
                <a:latin typeface="+mn-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rtl="0"/>
            <a:r>
              <a:rPr lang="ru-RU" noProof="0" dirty="0"/>
              <a:t>voronkov@example.com</a:t>
            </a:r>
          </a:p>
        </p:txBody>
      </p:sp>
      <p:sp>
        <p:nvSpPr>
          <p:cNvPr id="32" name="Текст 26">
            <a:extLst>
              <a:ext uri="{FF2B5EF4-FFF2-40B4-BE49-F238E27FC236}">
                <a16:creationId xmlns="" xmlns:a16="http://schemas.microsoft.com/office/drawing/2014/main" id="{20815411-0E43-4B6B-92C7-6E312091ABAB}"/>
              </a:ext>
            </a:extLst>
          </p:cNvPr>
          <p:cNvSpPr>
            <a:spLocks noGrp="1"/>
          </p:cNvSpPr>
          <p:nvPr>
            <p:ph type="body" sz="quarter" idx="25" hasCustomPrompt="1"/>
          </p:nvPr>
        </p:nvSpPr>
        <p:spPr>
          <a:xfrm>
            <a:off x="7008780" y="5466001"/>
            <a:ext cx="4367531" cy="288000"/>
          </a:xfrm>
          <a:prstGeom prst="rect">
            <a:avLst/>
          </a:prstGeom>
        </p:spPr>
        <p:txBody>
          <a:bodyPr rtlCol="0">
            <a:noAutofit/>
          </a:bodyPr>
          <a:lstStyle>
            <a:lvl1pPr marL="0" indent="0" algn="r">
              <a:buNone/>
              <a:defRPr sz="1400" b="0" i="0">
                <a:solidFill>
                  <a:schemeClr val="tx1"/>
                </a:solidFill>
                <a:latin typeface="+mn-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rtl="0"/>
            <a:r>
              <a:rPr lang="ru-RU" noProof="0" dirty="0"/>
              <a:t>Эл. почта</a:t>
            </a:r>
          </a:p>
        </p:txBody>
      </p:sp>
      <p:pic>
        <p:nvPicPr>
          <p:cNvPr id="3" name="Рисунок 2" descr="Изображение выглядит как стол, дуршлаг&#10;&#10;Автоматически созданное описание">
            <a:extLst>
              <a:ext uri="{FF2B5EF4-FFF2-40B4-BE49-F238E27FC236}">
                <a16:creationId xmlns="" xmlns:a16="http://schemas.microsoft.com/office/drawing/2014/main" id="{72D15279-1EC3-41DB-919D-A4B1B4AEDFA3}"/>
              </a:ext>
            </a:extLst>
          </p:cNvPr>
          <p:cNvPicPr>
            <a:picLocks noChangeAspect="1"/>
          </p:cNvPicPr>
          <p:nvPr userDrawn="1"/>
        </p:nvPicPr>
        <p:blipFill>
          <a:blip r:embed="rId3"/>
          <a:stretch>
            <a:fillRect/>
          </a:stretch>
        </p:blipFill>
        <p:spPr>
          <a:xfrm>
            <a:off x="-548589" y="1146978"/>
            <a:ext cx="6434381" cy="6434381"/>
          </a:xfrm>
          <a:prstGeom prst="rect">
            <a:avLst/>
          </a:prstGeom>
        </p:spPr>
      </p:pic>
    </p:spTree>
    <p:extLst>
      <p:ext uri="{BB962C8B-B14F-4D97-AF65-F5344CB8AC3E}">
        <p14:creationId xmlns:p14="http://schemas.microsoft.com/office/powerpoint/2010/main" val="2153193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sp>
        <p:nvSpPr>
          <p:cNvPr id="22" name="Рисунок 19">
            <a:extLst>
              <a:ext uri="{FF2B5EF4-FFF2-40B4-BE49-F238E27FC236}">
                <a16:creationId xmlns="" xmlns:a16="http://schemas.microsoft.com/office/drawing/2014/main" id="{A6B740BD-8499-412C-AE4E-A4AD7F73100E}"/>
              </a:ext>
            </a:extLst>
          </p:cNvPr>
          <p:cNvSpPr/>
          <p:nvPr/>
        </p:nvSpPr>
        <p:spPr>
          <a:xfrm>
            <a:off x="-10852" y="3369468"/>
            <a:ext cx="3722400" cy="144000"/>
          </a:xfrm>
          <a:custGeom>
            <a:avLst/>
            <a:gdLst>
              <a:gd name="connsiteX0" fmla="*/ 7144 w 2800350"/>
              <a:gd name="connsiteY0" fmla="*/ 7144 h 114300"/>
              <a:gd name="connsiteX1" fmla="*/ 7144 w 2800350"/>
              <a:gd name="connsiteY1" fmla="*/ 115729 h 114300"/>
              <a:gd name="connsiteX2" fmla="*/ 2726531 w 2800350"/>
              <a:gd name="connsiteY2" fmla="*/ 115729 h 114300"/>
              <a:gd name="connsiteX3" fmla="*/ 2797969 w 2800350"/>
              <a:gd name="connsiteY3" fmla="*/ 7144 h 114300"/>
            </a:gdLst>
            <a:ahLst/>
            <a:cxnLst>
              <a:cxn ang="0">
                <a:pos x="connsiteX0" y="connsiteY0"/>
              </a:cxn>
              <a:cxn ang="0">
                <a:pos x="connsiteX1" y="connsiteY1"/>
              </a:cxn>
              <a:cxn ang="0">
                <a:pos x="connsiteX2" y="connsiteY2"/>
              </a:cxn>
              <a:cxn ang="0">
                <a:pos x="connsiteX3" y="connsiteY3"/>
              </a:cxn>
            </a:cxnLst>
            <a:rect l="l" t="t" r="r" b="b"/>
            <a:pathLst>
              <a:path w="2800350" h="114300">
                <a:moveTo>
                  <a:pt x="7144" y="7144"/>
                </a:moveTo>
                <a:lnTo>
                  <a:pt x="7144" y="115729"/>
                </a:lnTo>
                <a:lnTo>
                  <a:pt x="2726531" y="115729"/>
                </a:lnTo>
                <a:lnTo>
                  <a:pt x="2797969" y="7144"/>
                </a:lnTo>
                <a:close/>
              </a:path>
            </a:pathLst>
          </a:custGeom>
          <a:solidFill>
            <a:schemeClr val="bg2">
              <a:alpha val="70000"/>
            </a:schemeClr>
          </a:solidFill>
          <a:ln w="9525" cap="flat">
            <a:noFill/>
            <a:prstDash val="solid"/>
            <a:miter/>
          </a:ln>
        </p:spPr>
        <p:txBody>
          <a:bodyPr rtlCol="0" anchor="ctr"/>
          <a:lstStyle/>
          <a:p>
            <a:pPr rtl="0"/>
            <a:r>
              <a:rPr lang="ru-RU" noProof="0"/>
              <a:t> </a:t>
            </a:r>
          </a:p>
        </p:txBody>
      </p:sp>
      <p:sp>
        <p:nvSpPr>
          <p:cNvPr id="26" name="Заголовок 1">
            <a:extLst>
              <a:ext uri="{FF2B5EF4-FFF2-40B4-BE49-F238E27FC236}">
                <a16:creationId xmlns="" xmlns:a16="http://schemas.microsoft.com/office/drawing/2014/main" id="{310DFD8C-544F-465B-8315-8B3AA8B95790}"/>
              </a:ext>
            </a:extLst>
          </p:cNvPr>
          <p:cNvSpPr>
            <a:spLocks noGrp="1"/>
          </p:cNvSpPr>
          <p:nvPr>
            <p:ph type="title" hasCustomPrompt="1"/>
          </p:nvPr>
        </p:nvSpPr>
        <p:spPr>
          <a:xfrm>
            <a:off x="770021" y="1096344"/>
            <a:ext cx="10510754" cy="2281355"/>
          </a:xfrm>
        </p:spPr>
        <p:txBody>
          <a:bodyPr rtlCol="0">
            <a:noAutofit/>
          </a:bodyPr>
          <a:lstStyle>
            <a:lvl1pPr algn="l">
              <a:defRPr sz="7000" b="1">
                <a:solidFill>
                  <a:schemeClr val="bg1"/>
                </a:solidFill>
              </a:defRPr>
            </a:lvl1pPr>
          </a:lstStyle>
          <a:p>
            <a:pPr rtl="0"/>
            <a:r>
              <a:rPr lang="ru-RU" noProof="0"/>
              <a:t>ЗАГОЛОВОК</a:t>
            </a:r>
            <a:br>
              <a:rPr lang="ru-RU" noProof="0"/>
            </a:br>
            <a:r>
              <a:rPr lang="ru-RU" noProof="0"/>
              <a:t>ПРЕЗЕНТАЦИИ</a:t>
            </a:r>
          </a:p>
        </p:txBody>
      </p:sp>
      <p:sp>
        <p:nvSpPr>
          <p:cNvPr id="15" name="Подзаголовок 2">
            <a:extLst>
              <a:ext uri="{FF2B5EF4-FFF2-40B4-BE49-F238E27FC236}">
                <a16:creationId xmlns="" xmlns:a16="http://schemas.microsoft.com/office/drawing/2014/main" id="{8046DF3F-8EBA-4583-9F19-45C979FDAB65}"/>
              </a:ext>
            </a:extLst>
          </p:cNvPr>
          <p:cNvSpPr>
            <a:spLocks noGrp="1"/>
          </p:cNvSpPr>
          <p:nvPr>
            <p:ph type="subTitle" idx="1"/>
          </p:nvPr>
        </p:nvSpPr>
        <p:spPr>
          <a:xfrm>
            <a:off x="770021" y="3773554"/>
            <a:ext cx="10090287" cy="1101897"/>
          </a:xfrm>
          <a:prstGeom prst="rect">
            <a:avLst/>
          </a:prstGeom>
        </p:spPr>
        <p:txBody>
          <a:bodyPr vert="horz" lIns="91440" tIns="45720" rIns="91440" bIns="45720" rtlCol="0">
            <a:noAutofit/>
          </a:bodyPr>
          <a:lstStyle>
            <a:lvl1pPr marL="0" indent="0">
              <a:buNone/>
              <a:defRPr lang="en-US" sz="3500" b="0" i="0"/>
            </a:lvl1pPr>
          </a:lstStyle>
          <a:p>
            <a:pPr marL="228600" lvl="0" indent="-228600" rtl="0"/>
            <a:r>
              <a:rPr lang="ru-RU" noProof="0"/>
              <a:t>Образец подзаголовка</a:t>
            </a:r>
          </a:p>
        </p:txBody>
      </p:sp>
    </p:spTree>
    <p:extLst>
      <p:ext uri="{BB962C8B-B14F-4D97-AF65-F5344CB8AC3E}">
        <p14:creationId xmlns:p14="http://schemas.microsoft.com/office/powerpoint/2010/main" val="1946741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Заголовок раздела">
    <p:spTree>
      <p:nvGrpSpPr>
        <p:cNvPr id="1" name=""/>
        <p:cNvGrpSpPr/>
        <p:nvPr/>
      </p:nvGrpSpPr>
      <p:grpSpPr>
        <a:xfrm>
          <a:off x="0" y="0"/>
          <a:ext cx="0" cy="0"/>
          <a:chOff x="0" y="0"/>
          <a:chExt cx="0" cy="0"/>
        </a:xfrm>
      </p:grpSpPr>
      <p:sp>
        <p:nvSpPr>
          <p:cNvPr id="9" name="Полилиния: Фигура 8">
            <a:extLst>
              <a:ext uri="{FF2B5EF4-FFF2-40B4-BE49-F238E27FC236}">
                <a16:creationId xmlns="" xmlns:a16="http://schemas.microsoft.com/office/drawing/2014/main" id="{982713AA-FAF7-4D64-AB9D-53ACFDBF8B5B}"/>
              </a:ext>
            </a:extLst>
          </p:cNvPr>
          <p:cNvSpPr/>
          <p:nvPr userDrawn="1"/>
        </p:nvSpPr>
        <p:spPr>
          <a:xfrm>
            <a:off x="-1" y="172278"/>
            <a:ext cx="12192000" cy="6559826"/>
          </a:xfrm>
          <a:custGeom>
            <a:avLst/>
            <a:gdLst>
              <a:gd name="connsiteX0" fmla="*/ 5864259 w 12192000"/>
              <a:gd name="connsiteY0" fmla="*/ 2854132 h 6559826"/>
              <a:gd name="connsiteX1" fmla="*/ 5864259 w 12192000"/>
              <a:gd name="connsiteY1" fmla="*/ 5342062 h 6559826"/>
              <a:gd name="connsiteX2" fmla="*/ 6907 w 12192000"/>
              <a:gd name="connsiteY2" fmla="*/ 6559826 h 6559826"/>
              <a:gd name="connsiteX3" fmla="*/ 0 w 12192000"/>
              <a:gd name="connsiteY3" fmla="*/ 6559826 h 6559826"/>
              <a:gd name="connsiteX4" fmla="*/ 0 w 12192000"/>
              <a:gd name="connsiteY4" fmla="*/ 4073332 h 6559826"/>
              <a:gd name="connsiteX5" fmla="*/ 12192000 w 12192000"/>
              <a:gd name="connsiteY5" fmla="*/ 2685378 h 6559826"/>
              <a:gd name="connsiteX6" fmla="*/ 12192000 w 12192000"/>
              <a:gd name="connsiteY6" fmla="*/ 5173308 h 6559826"/>
              <a:gd name="connsiteX7" fmla="*/ 6104805 w 12192000"/>
              <a:gd name="connsiteY7" fmla="*/ 6429182 h 6559826"/>
              <a:gd name="connsiteX8" fmla="*/ 6104805 w 12192000"/>
              <a:gd name="connsiteY8" fmla="*/ 3941252 h 6559826"/>
              <a:gd name="connsiteX9" fmla="*/ 11991762 w 12192000"/>
              <a:gd name="connsiteY9" fmla="*/ 0 h 6559826"/>
              <a:gd name="connsiteX10" fmla="*/ 12192000 w 12192000"/>
              <a:gd name="connsiteY10" fmla="*/ 0 h 6559826"/>
              <a:gd name="connsiteX11" fmla="*/ 12192000 w 12192000"/>
              <a:gd name="connsiteY11" fmla="*/ 2446611 h 6559826"/>
              <a:gd name="connsiteX12" fmla="*/ 6104805 w 12192000"/>
              <a:gd name="connsiteY12" fmla="*/ 3701222 h 6559826"/>
              <a:gd name="connsiteX13" fmla="*/ 6104805 w 12192000"/>
              <a:gd name="connsiteY13" fmla="*/ 1214562 h 655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6559826">
                <a:moveTo>
                  <a:pt x="5864259" y="2854132"/>
                </a:moveTo>
                <a:lnTo>
                  <a:pt x="5864259" y="5342062"/>
                </a:lnTo>
                <a:lnTo>
                  <a:pt x="6907" y="6559826"/>
                </a:lnTo>
                <a:lnTo>
                  <a:pt x="0" y="6559826"/>
                </a:lnTo>
                <a:lnTo>
                  <a:pt x="0" y="4073332"/>
                </a:lnTo>
                <a:close/>
                <a:moveTo>
                  <a:pt x="12192000" y="2685378"/>
                </a:moveTo>
                <a:lnTo>
                  <a:pt x="12192000" y="5173308"/>
                </a:lnTo>
                <a:lnTo>
                  <a:pt x="6104805" y="6429182"/>
                </a:lnTo>
                <a:lnTo>
                  <a:pt x="6104805" y="3941252"/>
                </a:lnTo>
                <a:close/>
                <a:moveTo>
                  <a:pt x="11991762" y="0"/>
                </a:moveTo>
                <a:lnTo>
                  <a:pt x="12192000" y="0"/>
                </a:lnTo>
                <a:lnTo>
                  <a:pt x="12192000" y="2446611"/>
                </a:lnTo>
                <a:lnTo>
                  <a:pt x="6104805" y="3701222"/>
                </a:lnTo>
                <a:lnTo>
                  <a:pt x="6104805" y="1214562"/>
                </a:lnTo>
                <a:close/>
              </a:path>
            </a:pathLst>
          </a:custGeom>
          <a:solidFill>
            <a:schemeClr val="bg2">
              <a:alpha val="15000"/>
            </a:schemeClr>
          </a:solidFill>
          <a:ln w="12700" cap="flat">
            <a:noFill/>
            <a:prstDash val="solid"/>
            <a:miter/>
          </a:ln>
        </p:spPr>
        <p:txBody>
          <a:bodyPr rtlCol="0" anchor="ctr"/>
          <a:lstStyle/>
          <a:p>
            <a:pPr algn="l" rtl="0"/>
            <a:endParaRPr lang="ru-RU" noProof="0"/>
          </a:p>
        </p:txBody>
      </p:sp>
      <p:sp>
        <p:nvSpPr>
          <p:cNvPr id="2" name="Заголовок 1">
            <a:extLst>
              <a:ext uri="{FF2B5EF4-FFF2-40B4-BE49-F238E27FC236}">
                <a16:creationId xmlns="" xmlns:a16="http://schemas.microsoft.com/office/drawing/2014/main" id="{CF097552-E3A8-41F6-B00B-4A39A247AA0E}"/>
              </a:ext>
            </a:extLst>
          </p:cNvPr>
          <p:cNvSpPr>
            <a:spLocks noGrp="1"/>
          </p:cNvSpPr>
          <p:nvPr>
            <p:ph type="title" hasCustomPrompt="1"/>
          </p:nvPr>
        </p:nvSpPr>
        <p:spPr>
          <a:xfrm>
            <a:off x="777240" y="1033272"/>
            <a:ext cx="5056083" cy="782638"/>
          </a:xfrm>
        </p:spPr>
        <p:txBody>
          <a:bodyPr rtlCol="0">
            <a:normAutofit/>
          </a:bodyPr>
          <a:lstStyle>
            <a:lvl1pPr algn="l">
              <a:defRPr sz="4000" b="1">
                <a:solidFill>
                  <a:schemeClr val="bg1"/>
                </a:solidFill>
              </a:defRPr>
            </a:lvl1pPr>
          </a:lstStyle>
          <a:p>
            <a:pPr rtl="0"/>
            <a:r>
              <a:rPr lang="ru-RU" noProof="0"/>
              <a:t>СЛАЙД-РАЗДЕЛИТЕЛЬ</a:t>
            </a:r>
          </a:p>
        </p:txBody>
      </p:sp>
      <p:sp>
        <p:nvSpPr>
          <p:cNvPr id="3" name="Номер слайда 2">
            <a:extLst>
              <a:ext uri="{FF2B5EF4-FFF2-40B4-BE49-F238E27FC236}">
                <a16:creationId xmlns="" xmlns:a16="http://schemas.microsoft.com/office/drawing/2014/main" id="{79D2C969-FCE5-427B-89DE-6A79722FB6FC}"/>
              </a:ext>
            </a:extLst>
          </p:cNvPr>
          <p:cNvSpPr>
            <a:spLocks noGrp="1"/>
          </p:cNvSpPr>
          <p:nvPr>
            <p:ph type="sldNum" sz="quarter" idx="10"/>
          </p:nvPr>
        </p:nvSpPr>
        <p:spPr>
          <a:xfrm>
            <a:off x="10730162" y="6002372"/>
            <a:ext cx="549442" cy="365125"/>
          </a:xfrm>
          <a:prstGeom prst="rect">
            <a:avLst/>
          </a:prstGeom>
        </p:spPr>
        <p:txBody>
          <a:bodyPr rtlCol="0"/>
          <a:lstStyle/>
          <a:p>
            <a:pPr rtl="0"/>
            <a:fld id="{D495E168-DA5E-4888-8D8A-92B118324C14}" type="slidenum">
              <a:rPr lang="ru-RU" noProof="0" smtClean="0"/>
              <a:pPr/>
              <a:t>‹#›</a:t>
            </a:fld>
            <a:endParaRPr lang="ru-RU" noProof="0"/>
          </a:p>
        </p:txBody>
      </p:sp>
      <p:sp>
        <p:nvSpPr>
          <p:cNvPr id="15" name="Рисунок 4">
            <a:extLst>
              <a:ext uri="{FF2B5EF4-FFF2-40B4-BE49-F238E27FC236}">
                <a16:creationId xmlns="" xmlns:a16="http://schemas.microsoft.com/office/drawing/2014/main" id="{2095D1D4-8CA3-4CA3-825D-088EDB51A8AE}"/>
              </a:ext>
            </a:extLst>
          </p:cNvPr>
          <p:cNvSpPr/>
          <p:nvPr/>
        </p:nvSpPr>
        <p:spPr>
          <a:xfrm>
            <a:off x="11292630" y="6103003"/>
            <a:ext cx="910800" cy="144000"/>
          </a:xfrm>
          <a:custGeom>
            <a:avLst/>
            <a:gdLst>
              <a:gd name="connsiteX0" fmla="*/ 689134 w 695325"/>
              <a:gd name="connsiteY0" fmla="*/ 7144 h 114300"/>
              <a:gd name="connsiteX1" fmla="*/ 689134 w 695325"/>
              <a:gd name="connsiteY1" fmla="*/ 115729 h 114300"/>
              <a:gd name="connsiteX2" fmla="*/ 78581 w 695325"/>
              <a:gd name="connsiteY2" fmla="*/ 115729 h 114300"/>
              <a:gd name="connsiteX3" fmla="*/ 7144 w 695325"/>
              <a:gd name="connsiteY3" fmla="*/ 7144 h 114300"/>
            </a:gdLst>
            <a:ahLst/>
            <a:cxnLst>
              <a:cxn ang="0">
                <a:pos x="connsiteX0" y="connsiteY0"/>
              </a:cxn>
              <a:cxn ang="0">
                <a:pos x="connsiteX1" y="connsiteY1"/>
              </a:cxn>
              <a:cxn ang="0">
                <a:pos x="connsiteX2" y="connsiteY2"/>
              </a:cxn>
              <a:cxn ang="0">
                <a:pos x="connsiteX3" y="connsiteY3"/>
              </a:cxn>
            </a:cxnLst>
            <a:rect l="l" t="t" r="r" b="b"/>
            <a:pathLst>
              <a:path w="695325" h="114300">
                <a:moveTo>
                  <a:pt x="689134" y="7144"/>
                </a:moveTo>
                <a:lnTo>
                  <a:pt x="689134" y="115729"/>
                </a:lnTo>
                <a:lnTo>
                  <a:pt x="78581" y="115729"/>
                </a:lnTo>
                <a:lnTo>
                  <a:pt x="7144" y="7144"/>
                </a:lnTo>
                <a:close/>
              </a:path>
            </a:pathLst>
          </a:custGeom>
          <a:solidFill>
            <a:schemeClr val="bg2"/>
          </a:solidFill>
          <a:ln w="9525" cap="flat">
            <a:noFill/>
            <a:prstDash val="solid"/>
            <a:miter/>
          </a:ln>
        </p:spPr>
        <p:txBody>
          <a:bodyPr rtlCol="0" anchor="ctr"/>
          <a:lstStyle/>
          <a:p>
            <a:pPr rtl="0"/>
            <a:endParaRPr lang="ru-RU" noProof="0"/>
          </a:p>
        </p:txBody>
      </p:sp>
      <p:sp>
        <p:nvSpPr>
          <p:cNvPr id="17" name="Рисунок 15">
            <a:extLst>
              <a:ext uri="{FF2B5EF4-FFF2-40B4-BE49-F238E27FC236}">
                <a16:creationId xmlns="" xmlns:a16="http://schemas.microsoft.com/office/drawing/2014/main" id="{2DB5E70B-ECC9-4800-9DC0-5897EF3F16AB}"/>
              </a:ext>
            </a:extLst>
          </p:cNvPr>
          <p:cNvSpPr/>
          <p:nvPr/>
        </p:nvSpPr>
        <p:spPr>
          <a:xfrm>
            <a:off x="-11174" y="1947672"/>
            <a:ext cx="5274000" cy="73100"/>
          </a:xfrm>
          <a:custGeom>
            <a:avLst/>
            <a:gdLst>
              <a:gd name="connsiteX0" fmla="*/ 9138 w 5056083"/>
              <a:gd name="connsiteY0" fmla="*/ 9137 h 73099"/>
              <a:gd name="connsiteX1" fmla="*/ 9138 w 5056083"/>
              <a:gd name="connsiteY1" fmla="*/ 67617 h 73099"/>
              <a:gd name="connsiteX2" fmla="*/ 5018925 w 5056083"/>
              <a:gd name="connsiteY2" fmla="*/ 67617 h 73099"/>
              <a:gd name="connsiteX3" fmla="*/ 5057911 w 5056083"/>
              <a:gd name="connsiteY3" fmla="*/ 9137 h 73099"/>
            </a:gdLst>
            <a:ahLst/>
            <a:cxnLst>
              <a:cxn ang="0">
                <a:pos x="connsiteX0" y="connsiteY0"/>
              </a:cxn>
              <a:cxn ang="0">
                <a:pos x="connsiteX1" y="connsiteY1"/>
              </a:cxn>
              <a:cxn ang="0">
                <a:pos x="connsiteX2" y="connsiteY2"/>
              </a:cxn>
              <a:cxn ang="0">
                <a:pos x="connsiteX3" y="connsiteY3"/>
              </a:cxn>
            </a:cxnLst>
            <a:rect l="l" t="t" r="r" b="b"/>
            <a:pathLst>
              <a:path w="5056083" h="73099">
                <a:moveTo>
                  <a:pt x="9138" y="9137"/>
                </a:moveTo>
                <a:lnTo>
                  <a:pt x="9138" y="67617"/>
                </a:lnTo>
                <a:lnTo>
                  <a:pt x="5018925" y="67617"/>
                </a:lnTo>
                <a:lnTo>
                  <a:pt x="5057911" y="9137"/>
                </a:lnTo>
                <a:close/>
              </a:path>
            </a:pathLst>
          </a:custGeom>
          <a:solidFill>
            <a:schemeClr val="bg2">
              <a:alpha val="70000"/>
            </a:schemeClr>
          </a:solidFill>
          <a:ln w="9525" cap="flat">
            <a:noFill/>
            <a:prstDash val="solid"/>
            <a:miter/>
          </a:ln>
        </p:spPr>
        <p:txBody>
          <a:bodyPr rtlCol="0" anchor="ctr"/>
          <a:lstStyle/>
          <a:p>
            <a:pPr rtl="0"/>
            <a:endParaRPr lang="ru-RU" noProof="0"/>
          </a:p>
        </p:txBody>
      </p:sp>
      <p:sp>
        <p:nvSpPr>
          <p:cNvPr id="10" name="Текст 2">
            <a:extLst>
              <a:ext uri="{FF2B5EF4-FFF2-40B4-BE49-F238E27FC236}">
                <a16:creationId xmlns="" xmlns:a16="http://schemas.microsoft.com/office/drawing/2014/main" id="{A3B87DE7-6A4B-4A0E-8622-C9BA93F0B364}"/>
              </a:ext>
            </a:extLst>
          </p:cNvPr>
          <p:cNvSpPr>
            <a:spLocks noGrp="1"/>
          </p:cNvSpPr>
          <p:nvPr>
            <p:ph type="body" idx="1"/>
          </p:nvPr>
        </p:nvSpPr>
        <p:spPr>
          <a:xfrm>
            <a:off x="777240" y="2225393"/>
            <a:ext cx="5110693" cy="782638"/>
          </a:xfrm>
          <a:prstGeom prst="rect">
            <a:avLst/>
          </a:prstGeom>
        </p:spPr>
        <p:txBody>
          <a:bodyPr vert="horz" lIns="91440" tIns="45720" rIns="91440" bIns="45720" rtlCol="0">
            <a:normAutofit/>
          </a:bodyPr>
          <a:lstStyle>
            <a:lvl1pPr marL="0" indent="0">
              <a:buNone/>
              <a:defRPr lang="en-US" sz="2200"/>
            </a:lvl1pPr>
          </a:lstStyle>
          <a:p>
            <a:pPr marL="228600" lvl="0" indent="-228600" rtl="0"/>
            <a:r>
              <a:rPr lang="ru-RU" noProof="0"/>
              <a:t>Образец текста</a:t>
            </a:r>
          </a:p>
        </p:txBody>
      </p:sp>
    </p:spTree>
    <p:extLst>
      <p:ext uri="{BB962C8B-B14F-4D97-AF65-F5344CB8AC3E}">
        <p14:creationId xmlns:p14="http://schemas.microsoft.com/office/powerpoint/2010/main" val="3472388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3" name="Номер слайда 2">
            <a:extLst>
              <a:ext uri="{FF2B5EF4-FFF2-40B4-BE49-F238E27FC236}">
                <a16:creationId xmlns="" xmlns:a16="http://schemas.microsoft.com/office/drawing/2014/main" id="{906ADBD7-8355-4951-B459-EC284BCE83AA}"/>
              </a:ext>
            </a:extLst>
          </p:cNvPr>
          <p:cNvSpPr>
            <a:spLocks noGrp="1"/>
          </p:cNvSpPr>
          <p:nvPr>
            <p:ph type="sldNum" sz="quarter" idx="10"/>
          </p:nvPr>
        </p:nvSpPr>
        <p:spPr>
          <a:xfrm>
            <a:off x="10730162" y="6002372"/>
            <a:ext cx="549442" cy="365125"/>
          </a:xfrm>
          <a:prstGeom prst="rect">
            <a:avLst/>
          </a:prstGeom>
        </p:spPr>
        <p:txBody>
          <a:bodyPr rtlCol="0"/>
          <a:lstStyle/>
          <a:p>
            <a:pPr rtl="0"/>
            <a:fld id="{D495E168-DA5E-4888-8D8A-92B118324C14}" type="slidenum">
              <a:rPr lang="ru-RU" noProof="0" smtClean="0"/>
              <a:pPr/>
              <a:t>‹#›</a:t>
            </a:fld>
            <a:endParaRPr lang="ru-RU" noProof="0"/>
          </a:p>
        </p:txBody>
      </p:sp>
      <p:sp>
        <p:nvSpPr>
          <p:cNvPr id="20" name="Рисунок 4">
            <a:extLst>
              <a:ext uri="{FF2B5EF4-FFF2-40B4-BE49-F238E27FC236}">
                <a16:creationId xmlns="" xmlns:a16="http://schemas.microsoft.com/office/drawing/2014/main" id="{55B3C92B-0A13-49BD-8A7D-FD6B821FE783}"/>
              </a:ext>
            </a:extLst>
          </p:cNvPr>
          <p:cNvSpPr/>
          <p:nvPr userDrawn="1"/>
        </p:nvSpPr>
        <p:spPr>
          <a:xfrm>
            <a:off x="11292630" y="6103003"/>
            <a:ext cx="910800" cy="144000"/>
          </a:xfrm>
          <a:custGeom>
            <a:avLst/>
            <a:gdLst>
              <a:gd name="connsiteX0" fmla="*/ 689134 w 695325"/>
              <a:gd name="connsiteY0" fmla="*/ 7144 h 114300"/>
              <a:gd name="connsiteX1" fmla="*/ 689134 w 695325"/>
              <a:gd name="connsiteY1" fmla="*/ 115729 h 114300"/>
              <a:gd name="connsiteX2" fmla="*/ 78581 w 695325"/>
              <a:gd name="connsiteY2" fmla="*/ 115729 h 114300"/>
              <a:gd name="connsiteX3" fmla="*/ 7144 w 695325"/>
              <a:gd name="connsiteY3" fmla="*/ 7144 h 114300"/>
            </a:gdLst>
            <a:ahLst/>
            <a:cxnLst>
              <a:cxn ang="0">
                <a:pos x="connsiteX0" y="connsiteY0"/>
              </a:cxn>
              <a:cxn ang="0">
                <a:pos x="connsiteX1" y="connsiteY1"/>
              </a:cxn>
              <a:cxn ang="0">
                <a:pos x="connsiteX2" y="connsiteY2"/>
              </a:cxn>
              <a:cxn ang="0">
                <a:pos x="connsiteX3" y="connsiteY3"/>
              </a:cxn>
            </a:cxnLst>
            <a:rect l="l" t="t" r="r" b="b"/>
            <a:pathLst>
              <a:path w="695325" h="114300">
                <a:moveTo>
                  <a:pt x="689134" y="7144"/>
                </a:moveTo>
                <a:lnTo>
                  <a:pt x="689134" y="115729"/>
                </a:lnTo>
                <a:lnTo>
                  <a:pt x="78581" y="115729"/>
                </a:lnTo>
                <a:lnTo>
                  <a:pt x="7144" y="7144"/>
                </a:lnTo>
                <a:close/>
              </a:path>
            </a:pathLst>
          </a:custGeom>
          <a:solidFill>
            <a:schemeClr val="bg2"/>
          </a:solidFill>
          <a:ln w="9525" cap="flat">
            <a:noFill/>
            <a:prstDash val="solid"/>
            <a:miter/>
          </a:ln>
        </p:spPr>
        <p:txBody>
          <a:bodyPr rtlCol="0" anchor="ctr"/>
          <a:lstStyle/>
          <a:p>
            <a:pPr rtl="0"/>
            <a:endParaRPr lang="ru-RU" noProof="0"/>
          </a:p>
        </p:txBody>
      </p:sp>
      <p:sp>
        <p:nvSpPr>
          <p:cNvPr id="14" name="Рисунок 15">
            <a:extLst>
              <a:ext uri="{FF2B5EF4-FFF2-40B4-BE49-F238E27FC236}">
                <a16:creationId xmlns="" xmlns:a16="http://schemas.microsoft.com/office/drawing/2014/main" id="{D0734B58-9436-7F49-BF67-542C05487FFF}"/>
              </a:ext>
            </a:extLst>
          </p:cNvPr>
          <p:cNvSpPr/>
          <p:nvPr userDrawn="1"/>
        </p:nvSpPr>
        <p:spPr>
          <a:xfrm>
            <a:off x="-11174" y="1947672"/>
            <a:ext cx="5274000" cy="73100"/>
          </a:xfrm>
          <a:custGeom>
            <a:avLst/>
            <a:gdLst>
              <a:gd name="connsiteX0" fmla="*/ 9138 w 5056083"/>
              <a:gd name="connsiteY0" fmla="*/ 9137 h 73099"/>
              <a:gd name="connsiteX1" fmla="*/ 9138 w 5056083"/>
              <a:gd name="connsiteY1" fmla="*/ 67617 h 73099"/>
              <a:gd name="connsiteX2" fmla="*/ 5018925 w 5056083"/>
              <a:gd name="connsiteY2" fmla="*/ 67617 h 73099"/>
              <a:gd name="connsiteX3" fmla="*/ 5057911 w 5056083"/>
              <a:gd name="connsiteY3" fmla="*/ 9137 h 73099"/>
            </a:gdLst>
            <a:ahLst/>
            <a:cxnLst>
              <a:cxn ang="0">
                <a:pos x="connsiteX0" y="connsiteY0"/>
              </a:cxn>
              <a:cxn ang="0">
                <a:pos x="connsiteX1" y="connsiteY1"/>
              </a:cxn>
              <a:cxn ang="0">
                <a:pos x="connsiteX2" y="connsiteY2"/>
              </a:cxn>
              <a:cxn ang="0">
                <a:pos x="connsiteX3" y="connsiteY3"/>
              </a:cxn>
            </a:cxnLst>
            <a:rect l="l" t="t" r="r" b="b"/>
            <a:pathLst>
              <a:path w="5056083" h="73099">
                <a:moveTo>
                  <a:pt x="9138" y="9137"/>
                </a:moveTo>
                <a:lnTo>
                  <a:pt x="9138" y="67617"/>
                </a:lnTo>
                <a:lnTo>
                  <a:pt x="5018925" y="67617"/>
                </a:lnTo>
                <a:lnTo>
                  <a:pt x="5057911" y="9137"/>
                </a:lnTo>
                <a:close/>
              </a:path>
            </a:pathLst>
          </a:custGeom>
          <a:solidFill>
            <a:schemeClr val="bg2">
              <a:alpha val="70000"/>
            </a:schemeClr>
          </a:solidFill>
          <a:ln w="9525" cap="flat">
            <a:noFill/>
            <a:prstDash val="solid"/>
            <a:miter/>
          </a:ln>
        </p:spPr>
        <p:txBody>
          <a:bodyPr rtlCol="0" anchor="ctr"/>
          <a:lstStyle/>
          <a:p>
            <a:pPr rtl="0"/>
            <a:endParaRPr lang="ru-RU" noProof="0"/>
          </a:p>
        </p:txBody>
      </p:sp>
      <p:sp>
        <p:nvSpPr>
          <p:cNvPr id="2" name="Заголовок 1">
            <a:extLst>
              <a:ext uri="{FF2B5EF4-FFF2-40B4-BE49-F238E27FC236}">
                <a16:creationId xmlns="" xmlns:a16="http://schemas.microsoft.com/office/drawing/2014/main" id="{BF046B1A-A07C-45A3-8FE5-724E34853137}"/>
              </a:ext>
            </a:extLst>
          </p:cNvPr>
          <p:cNvSpPr>
            <a:spLocks noGrp="1"/>
          </p:cNvSpPr>
          <p:nvPr>
            <p:ph type="title"/>
          </p:nvPr>
        </p:nvSpPr>
        <p:spPr/>
        <p:txBody>
          <a:bodyPr rtlCol="0" anchor="b"/>
          <a:lstStyle/>
          <a:p>
            <a:pPr rtl="0"/>
            <a:r>
              <a:rPr lang="ru-RU" noProof="0"/>
              <a:t>Образец заголовка</a:t>
            </a:r>
          </a:p>
        </p:txBody>
      </p:sp>
      <p:sp>
        <p:nvSpPr>
          <p:cNvPr id="10" name="Объект 2">
            <a:extLst>
              <a:ext uri="{FF2B5EF4-FFF2-40B4-BE49-F238E27FC236}">
                <a16:creationId xmlns="" xmlns:a16="http://schemas.microsoft.com/office/drawing/2014/main" id="{83799919-7F2B-44B7-BF0B-B0CE733AC667}"/>
              </a:ext>
            </a:extLst>
          </p:cNvPr>
          <p:cNvSpPr>
            <a:spLocks noGrp="1"/>
          </p:cNvSpPr>
          <p:nvPr>
            <p:ph idx="1"/>
          </p:nvPr>
        </p:nvSpPr>
        <p:spPr>
          <a:xfrm>
            <a:off x="838200" y="2277755"/>
            <a:ext cx="10515600" cy="3899207"/>
          </a:xfrm>
          <a:prstGeom prst="rect">
            <a:avLst/>
          </a:prstGeom>
        </p:spPr>
        <p:txBody>
          <a:bodyPr rtlCol="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grpSp>
        <p:nvGrpSpPr>
          <p:cNvPr id="11" name="Рисунок 1">
            <a:extLst>
              <a:ext uri="{FF2B5EF4-FFF2-40B4-BE49-F238E27FC236}">
                <a16:creationId xmlns="" xmlns:a16="http://schemas.microsoft.com/office/drawing/2014/main" id="{9650CBA0-AE8F-4C6C-B273-73785A68EB92}"/>
              </a:ext>
            </a:extLst>
          </p:cNvPr>
          <p:cNvGrpSpPr/>
          <p:nvPr userDrawn="1"/>
        </p:nvGrpSpPr>
        <p:grpSpPr>
          <a:xfrm>
            <a:off x="-12700" y="-285750"/>
            <a:ext cx="12217400" cy="7486650"/>
            <a:chOff x="-12700" y="-285750"/>
            <a:chExt cx="12217400" cy="7448644"/>
          </a:xfrm>
        </p:grpSpPr>
        <p:sp>
          <p:nvSpPr>
            <p:cNvPr id="12" name="Полилиния: фигура 11">
              <a:extLst>
                <a:ext uri="{FF2B5EF4-FFF2-40B4-BE49-F238E27FC236}">
                  <a16:creationId xmlns="" xmlns:a16="http://schemas.microsoft.com/office/drawing/2014/main" id="{79A324E0-7B75-4C65-9695-78537686038F}"/>
                </a:ext>
              </a:extLst>
            </p:cNvPr>
            <p:cNvSpPr/>
            <p:nvPr userDrawn="1"/>
          </p:nvSpPr>
          <p:spPr>
            <a:xfrm>
              <a:off x="-12700" y="-12700"/>
              <a:ext cx="12217400" cy="6883400"/>
            </a:xfrm>
            <a:custGeom>
              <a:avLst/>
              <a:gdLst>
                <a:gd name="connsiteX0" fmla="*/ 12700 w 12217400"/>
                <a:gd name="connsiteY0" fmla="*/ 12700 h 6883400"/>
                <a:gd name="connsiteX1" fmla="*/ 12700 w 12217400"/>
                <a:gd name="connsiteY1" fmla="*/ 6870700 h 6883400"/>
                <a:gd name="connsiteX2" fmla="*/ 12205970 w 12217400"/>
                <a:gd name="connsiteY2" fmla="*/ 6870700 h 6883400"/>
                <a:gd name="connsiteX3" fmla="*/ 12205970 w 12217400"/>
                <a:gd name="connsiteY3" fmla="*/ 12700 h 6883400"/>
                <a:gd name="connsiteX4" fmla="*/ 12700 w 12217400"/>
                <a:gd name="connsiteY4" fmla="*/ 12700 h 688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7400" h="6883400">
                  <a:moveTo>
                    <a:pt x="12700" y="12700"/>
                  </a:moveTo>
                  <a:lnTo>
                    <a:pt x="12700" y="6870700"/>
                  </a:lnTo>
                  <a:lnTo>
                    <a:pt x="12205970" y="6870700"/>
                  </a:lnTo>
                  <a:lnTo>
                    <a:pt x="12205970" y="12700"/>
                  </a:lnTo>
                  <a:lnTo>
                    <a:pt x="12700" y="12700"/>
                  </a:lnTo>
                  <a:close/>
                </a:path>
              </a:pathLst>
            </a:custGeom>
            <a:solidFill>
              <a:schemeClr val="accent6"/>
            </a:solidFill>
            <a:ln w="12700" cap="flat">
              <a:noFill/>
              <a:prstDash val="solid"/>
              <a:miter/>
            </a:ln>
          </p:spPr>
          <p:txBody>
            <a:bodyPr rtlCol="0" anchor="ctr"/>
            <a:lstStyle/>
            <a:p>
              <a:pPr rtl="0"/>
              <a:endParaRPr lang="ru-RU" noProof="0"/>
            </a:p>
          </p:txBody>
        </p:sp>
        <p:sp>
          <p:nvSpPr>
            <p:cNvPr id="13" name="Полилиния: Фигура 12">
              <a:extLst>
                <a:ext uri="{FF2B5EF4-FFF2-40B4-BE49-F238E27FC236}">
                  <a16:creationId xmlns="" xmlns:a16="http://schemas.microsoft.com/office/drawing/2014/main" id="{A4C7B0B8-9EF6-4DBC-9088-96B54006BA08}"/>
                </a:ext>
              </a:extLst>
            </p:cNvPr>
            <p:cNvSpPr/>
            <p:nvPr/>
          </p:nvSpPr>
          <p:spPr>
            <a:xfrm>
              <a:off x="3474720" y="-285750"/>
              <a:ext cx="8366760" cy="7448644"/>
            </a:xfrm>
            <a:custGeom>
              <a:avLst/>
              <a:gdLst>
                <a:gd name="connsiteX0" fmla="*/ 5063490 w 7289800"/>
                <a:gd name="connsiteY0" fmla="*/ 12700 h 6883400"/>
                <a:gd name="connsiteX1" fmla="*/ 2499360 w 7289800"/>
                <a:gd name="connsiteY1" fmla="*/ 6870700 h 6883400"/>
                <a:gd name="connsiteX2" fmla="*/ 4721860 w 7289800"/>
                <a:gd name="connsiteY2" fmla="*/ 6870700 h 6883400"/>
                <a:gd name="connsiteX3" fmla="*/ 7285990 w 7289800"/>
                <a:gd name="connsiteY3" fmla="*/ 12700 h 6883400"/>
                <a:gd name="connsiteX4" fmla="*/ 5063490 w 7289800"/>
                <a:gd name="connsiteY4" fmla="*/ 12700 h 6883400"/>
                <a:gd name="connsiteX5" fmla="*/ 12700 w 7289800"/>
                <a:gd name="connsiteY5" fmla="*/ 6870700 h 6883400"/>
                <a:gd name="connsiteX6" fmla="*/ 2235200 w 7289800"/>
                <a:gd name="connsiteY6" fmla="*/ 6870700 h 6883400"/>
                <a:gd name="connsiteX7" fmla="*/ 4799331 w 7289800"/>
                <a:gd name="connsiteY7" fmla="*/ 12700 h 6883400"/>
                <a:gd name="connsiteX8" fmla="*/ 2576830 w 7289800"/>
                <a:gd name="connsiteY8" fmla="*/ 12700 h 6883400"/>
                <a:gd name="connsiteX9" fmla="*/ 12700 w 7289800"/>
                <a:gd name="connsiteY9" fmla="*/ 6870700 h 688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89800" h="6883400">
                  <a:moveTo>
                    <a:pt x="5063490" y="12700"/>
                  </a:moveTo>
                  <a:lnTo>
                    <a:pt x="2499360" y="6870700"/>
                  </a:lnTo>
                  <a:lnTo>
                    <a:pt x="4721860" y="6870700"/>
                  </a:lnTo>
                  <a:lnTo>
                    <a:pt x="7285990" y="12700"/>
                  </a:lnTo>
                  <a:lnTo>
                    <a:pt x="5063490" y="12700"/>
                  </a:lnTo>
                  <a:close/>
                  <a:moveTo>
                    <a:pt x="12700" y="6870700"/>
                  </a:moveTo>
                  <a:lnTo>
                    <a:pt x="2235200" y="6870700"/>
                  </a:lnTo>
                  <a:lnTo>
                    <a:pt x="4799331" y="12700"/>
                  </a:lnTo>
                  <a:lnTo>
                    <a:pt x="2576830" y="12700"/>
                  </a:lnTo>
                  <a:lnTo>
                    <a:pt x="12700" y="6870700"/>
                  </a:lnTo>
                  <a:close/>
                </a:path>
              </a:pathLst>
            </a:custGeom>
            <a:blipFill dpi="0" rotWithShape="1">
              <a:blip r:embed="rId2">
                <a:alphaModFix amt="36000"/>
              </a:blip>
              <a:srcRect/>
              <a:stretch>
                <a:fillRect l="-15087" t="4068" r="-23007" b="4068"/>
              </a:stretch>
            </a:blipFill>
            <a:ln w="12700" cap="flat">
              <a:noFill/>
              <a:prstDash val="solid"/>
              <a:miter/>
            </a:ln>
            <a:scene3d>
              <a:camera prst="orthographicFront"/>
              <a:lightRig rig="threePt" dir="t">
                <a:rot lat="0" lon="0" rev="0"/>
              </a:lightRig>
            </a:scene3d>
            <a:sp3d>
              <a:bevelT w="0"/>
            </a:sp3d>
          </p:spPr>
          <p:txBody>
            <a:bodyPr rtlCol="0" anchor="ctr"/>
            <a:lstStyle/>
            <a:p>
              <a:pPr rtl="0"/>
              <a:endParaRPr lang="ru-RU" noProof="0"/>
            </a:p>
          </p:txBody>
        </p:sp>
      </p:grpSp>
    </p:spTree>
    <p:extLst>
      <p:ext uri="{BB962C8B-B14F-4D97-AF65-F5344CB8AC3E}">
        <p14:creationId xmlns:p14="http://schemas.microsoft.com/office/powerpoint/2010/main" val="1431123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Два типа содержимого">
    <p:spTree>
      <p:nvGrpSpPr>
        <p:cNvPr id="1" name=""/>
        <p:cNvGrpSpPr/>
        <p:nvPr/>
      </p:nvGrpSpPr>
      <p:grpSpPr>
        <a:xfrm>
          <a:off x="0" y="0"/>
          <a:ext cx="0" cy="0"/>
          <a:chOff x="0" y="0"/>
          <a:chExt cx="0" cy="0"/>
        </a:xfrm>
      </p:grpSpPr>
      <p:sp>
        <p:nvSpPr>
          <p:cNvPr id="12" name="Полилиния: фигура 11">
            <a:extLst>
              <a:ext uri="{FF2B5EF4-FFF2-40B4-BE49-F238E27FC236}">
                <a16:creationId xmlns="" xmlns:a16="http://schemas.microsoft.com/office/drawing/2014/main" id="{79A324E0-7B75-4C65-9695-78537686038F}"/>
              </a:ext>
            </a:extLst>
          </p:cNvPr>
          <p:cNvSpPr/>
          <p:nvPr/>
        </p:nvSpPr>
        <p:spPr>
          <a:xfrm>
            <a:off x="-12700" y="-12700"/>
            <a:ext cx="12217400" cy="6883400"/>
          </a:xfrm>
          <a:custGeom>
            <a:avLst/>
            <a:gdLst>
              <a:gd name="connsiteX0" fmla="*/ 12700 w 12217400"/>
              <a:gd name="connsiteY0" fmla="*/ 12700 h 6883400"/>
              <a:gd name="connsiteX1" fmla="*/ 12700 w 12217400"/>
              <a:gd name="connsiteY1" fmla="*/ 6870700 h 6883400"/>
              <a:gd name="connsiteX2" fmla="*/ 12205970 w 12217400"/>
              <a:gd name="connsiteY2" fmla="*/ 6870700 h 6883400"/>
              <a:gd name="connsiteX3" fmla="*/ 12205970 w 12217400"/>
              <a:gd name="connsiteY3" fmla="*/ 12700 h 6883400"/>
              <a:gd name="connsiteX4" fmla="*/ 12700 w 12217400"/>
              <a:gd name="connsiteY4" fmla="*/ 12700 h 688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7400" h="6883400">
                <a:moveTo>
                  <a:pt x="12700" y="12700"/>
                </a:moveTo>
                <a:lnTo>
                  <a:pt x="12700" y="6870700"/>
                </a:lnTo>
                <a:lnTo>
                  <a:pt x="12205970" y="6870700"/>
                </a:lnTo>
                <a:lnTo>
                  <a:pt x="12205970" y="12700"/>
                </a:lnTo>
                <a:lnTo>
                  <a:pt x="12700" y="12700"/>
                </a:lnTo>
                <a:close/>
              </a:path>
            </a:pathLst>
          </a:custGeom>
          <a:solidFill>
            <a:schemeClr val="accent6"/>
          </a:solidFill>
          <a:ln w="12700" cap="flat">
            <a:noFill/>
            <a:prstDash val="solid"/>
            <a:miter/>
          </a:ln>
        </p:spPr>
        <p:txBody>
          <a:bodyPr rtlCol="0" anchor="ctr"/>
          <a:lstStyle/>
          <a:p>
            <a:pPr rtl="0"/>
            <a:endParaRPr lang="ru-RU" noProof="0"/>
          </a:p>
        </p:txBody>
      </p:sp>
      <p:sp>
        <p:nvSpPr>
          <p:cNvPr id="3" name="Номер слайда 2">
            <a:extLst>
              <a:ext uri="{FF2B5EF4-FFF2-40B4-BE49-F238E27FC236}">
                <a16:creationId xmlns="" xmlns:a16="http://schemas.microsoft.com/office/drawing/2014/main" id="{906ADBD7-8355-4951-B459-EC284BCE83AA}"/>
              </a:ext>
            </a:extLst>
          </p:cNvPr>
          <p:cNvSpPr>
            <a:spLocks noGrp="1"/>
          </p:cNvSpPr>
          <p:nvPr>
            <p:ph type="sldNum" sz="quarter" idx="10"/>
          </p:nvPr>
        </p:nvSpPr>
        <p:spPr>
          <a:xfrm>
            <a:off x="10730162" y="6002372"/>
            <a:ext cx="549442" cy="365125"/>
          </a:xfrm>
          <a:prstGeom prst="rect">
            <a:avLst/>
          </a:prstGeom>
        </p:spPr>
        <p:txBody>
          <a:bodyPr rtlCol="0"/>
          <a:lstStyle/>
          <a:p>
            <a:pPr rtl="0"/>
            <a:fld id="{D495E168-DA5E-4888-8D8A-92B118324C14}" type="slidenum">
              <a:rPr lang="ru-RU" noProof="0" smtClean="0"/>
              <a:pPr/>
              <a:t>‹#›</a:t>
            </a:fld>
            <a:endParaRPr lang="ru-RU" noProof="0"/>
          </a:p>
        </p:txBody>
      </p:sp>
      <p:sp>
        <p:nvSpPr>
          <p:cNvPr id="20" name="Рисунок 4">
            <a:extLst>
              <a:ext uri="{FF2B5EF4-FFF2-40B4-BE49-F238E27FC236}">
                <a16:creationId xmlns="" xmlns:a16="http://schemas.microsoft.com/office/drawing/2014/main" id="{55B3C92B-0A13-49BD-8A7D-FD6B821FE783}"/>
              </a:ext>
            </a:extLst>
          </p:cNvPr>
          <p:cNvSpPr/>
          <p:nvPr userDrawn="1"/>
        </p:nvSpPr>
        <p:spPr>
          <a:xfrm>
            <a:off x="11292630" y="6103003"/>
            <a:ext cx="910800" cy="144000"/>
          </a:xfrm>
          <a:custGeom>
            <a:avLst/>
            <a:gdLst>
              <a:gd name="connsiteX0" fmla="*/ 689134 w 695325"/>
              <a:gd name="connsiteY0" fmla="*/ 7144 h 114300"/>
              <a:gd name="connsiteX1" fmla="*/ 689134 w 695325"/>
              <a:gd name="connsiteY1" fmla="*/ 115729 h 114300"/>
              <a:gd name="connsiteX2" fmla="*/ 78581 w 695325"/>
              <a:gd name="connsiteY2" fmla="*/ 115729 h 114300"/>
              <a:gd name="connsiteX3" fmla="*/ 7144 w 695325"/>
              <a:gd name="connsiteY3" fmla="*/ 7144 h 114300"/>
            </a:gdLst>
            <a:ahLst/>
            <a:cxnLst>
              <a:cxn ang="0">
                <a:pos x="connsiteX0" y="connsiteY0"/>
              </a:cxn>
              <a:cxn ang="0">
                <a:pos x="connsiteX1" y="connsiteY1"/>
              </a:cxn>
              <a:cxn ang="0">
                <a:pos x="connsiteX2" y="connsiteY2"/>
              </a:cxn>
              <a:cxn ang="0">
                <a:pos x="connsiteX3" y="connsiteY3"/>
              </a:cxn>
            </a:cxnLst>
            <a:rect l="l" t="t" r="r" b="b"/>
            <a:pathLst>
              <a:path w="695325" h="114300">
                <a:moveTo>
                  <a:pt x="689134" y="7144"/>
                </a:moveTo>
                <a:lnTo>
                  <a:pt x="689134" y="115729"/>
                </a:lnTo>
                <a:lnTo>
                  <a:pt x="78581" y="115729"/>
                </a:lnTo>
                <a:lnTo>
                  <a:pt x="7144" y="7144"/>
                </a:lnTo>
                <a:close/>
              </a:path>
            </a:pathLst>
          </a:custGeom>
          <a:solidFill>
            <a:schemeClr val="bg2"/>
          </a:solidFill>
          <a:ln w="9525" cap="flat">
            <a:noFill/>
            <a:prstDash val="solid"/>
            <a:miter/>
          </a:ln>
        </p:spPr>
        <p:txBody>
          <a:bodyPr rtlCol="0" anchor="ctr"/>
          <a:lstStyle/>
          <a:p>
            <a:pPr rtl="0"/>
            <a:endParaRPr lang="ru-RU" noProof="0"/>
          </a:p>
        </p:txBody>
      </p:sp>
      <p:sp>
        <p:nvSpPr>
          <p:cNvPr id="14" name="Рисунок 15">
            <a:extLst>
              <a:ext uri="{FF2B5EF4-FFF2-40B4-BE49-F238E27FC236}">
                <a16:creationId xmlns="" xmlns:a16="http://schemas.microsoft.com/office/drawing/2014/main" id="{D0734B58-9436-7F49-BF67-542C05487FFF}"/>
              </a:ext>
            </a:extLst>
          </p:cNvPr>
          <p:cNvSpPr/>
          <p:nvPr userDrawn="1"/>
        </p:nvSpPr>
        <p:spPr>
          <a:xfrm>
            <a:off x="-11174" y="1947672"/>
            <a:ext cx="5274000" cy="73100"/>
          </a:xfrm>
          <a:custGeom>
            <a:avLst/>
            <a:gdLst>
              <a:gd name="connsiteX0" fmla="*/ 9138 w 5056083"/>
              <a:gd name="connsiteY0" fmla="*/ 9137 h 73099"/>
              <a:gd name="connsiteX1" fmla="*/ 9138 w 5056083"/>
              <a:gd name="connsiteY1" fmla="*/ 67617 h 73099"/>
              <a:gd name="connsiteX2" fmla="*/ 5018925 w 5056083"/>
              <a:gd name="connsiteY2" fmla="*/ 67617 h 73099"/>
              <a:gd name="connsiteX3" fmla="*/ 5057911 w 5056083"/>
              <a:gd name="connsiteY3" fmla="*/ 9137 h 73099"/>
            </a:gdLst>
            <a:ahLst/>
            <a:cxnLst>
              <a:cxn ang="0">
                <a:pos x="connsiteX0" y="connsiteY0"/>
              </a:cxn>
              <a:cxn ang="0">
                <a:pos x="connsiteX1" y="connsiteY1"/>
              </a:cxn>
              <a:cxn ang="0">
                <a:pos x="connsiteX2" y="connsiteY2"/>
              </a:cxn>
              <a:cxn ang="0">
                <a:pos x="connsiteX3" y="connsiteY3"/>
              </a:cxn>
            </a:cxnLst>
            <a:rect l="l" t="t" r="r" b="b"/>
            <a:pathLst>
              <a:path w="5056083" h="73099">
                <a:moveTo>
                  <a:pt x="9138" y="9137"/>
                </a:moveTo>
                <a:lnTo>
                  <a:pt x="9138" y="67617"/>
                </a:lnTo>
                <a:lnTo>
                  <a:pt x="5018925" y="67617"/>
                </a:lnTo>
                <a:lnTo>
                  <a:pt x="5057911" y="9137"/>
                </a:lnTo>
                <a:close/>
              </a:path>
            </a:pathLst>
          </a:custGeom>
          <a:solidFill>
            <a:schemeClr val="bg2">
              <a:alpha val="70000"/>
            </a:schemeClr>
          </a:solidFill>
          <a:ln w="9525" cap="flat">
            <a:noFill/>
            <a:prstDash val="solid"/>
            <a:miter/>
          </a:ln>
        </p:spPr>
        <p:txBody>
          <a:bodyPr rtlCol="0" anchor="ctr"/>
          <a:lstStyle/>
          <a:p>
            <a:pPr rtl="0"/>
            <a:endParaRPr lang="ru-RU" noProof="0"/>
          </a:p>
        </p:txBody>
      </p:sp>
      <p:sp>
        <p:nvSpPr>
          <p:cNvPr id="2" name="Заголовок 1">
            <a:extLst>
              <a:ext uri="{FF2B5EF4-FFF2-40B4-BE49-F238E27FC236}">
                <a16:creationId xmlns="" xmlns:a16="http://schemas.microsoft.com/office/drawing/2014/main" id="{BF046B1A-A07C-45A3-8FE5-724E34853137}"/>
              </a:ext>
            </a:extLst>
          </p:cNvPr>
          <p:cNvSpPr>
            <a:spLocks noGrp="1"/>
          </p:cNvSpPr>
          <p:nvPr>
            <p:ph type="title"/>
          </p:nvPr>
        </p:nvSpPr>
        <p:spPr/>
        <p:txBody>
          <a:bodyPr rtlCol="0" anchor="b"/>
          <a:lstStyle/>
          <a:p>
            <a:pPr rtl="0"/>
            <a:r>
              <a:rPr lang="ru-RU" noProof="0"/>
              <a:t>Образец заголовка</a:t>
            </a:r>
          </a:p>
        </p:txBody>
      </p:sp>
      <p:sp>
        <p:nvSpPr>
          <p:cNvPr id="15" name="Объект 2">
            <a:extLst>
              <a:ext uri="{FF2B5EF4-FFF2-40B4-BE49-F238E27FC236}">
                <a16:creationId xmlns="" xmlns:a16="http://schemas.microsoft.com/office/drawing/2014/main" id="{5460D6CB-9BA0-4BA9-9CF5-9D21E9F570CE}"/>
              </a:ext>
            </a:extLst>
          </p:cNvPr>
          <p:cNvSpPr>
            <a:spLocks noGrp="1"/>
          </p:cNvSpPr>
          <p:nvPr>
            <p:ph sz="half" idx="1"/>
          </p:nvPr>
        </p:nvSpPr>
        <p:spPr>
          <a:xfrm>
            <a:off x="838200" y="2277755"/>
            <a:ext cx="5181600" cy="3899207"/>
          </a:xfrm>
          <a:prstGeom prst="rect">
            <a:avLst/>
          </a:prstGeom>
        </p:spPr>
        <p:txBody>
          <a:bodyPr rtlCol="0">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6" name="Объект 3">
            <a:extLst>
              <a:ext uri="{FF2B5EF4-FFF2-40B4-BE49-F238E27FC236}">
                <a16:creationId xmlns="" xmlns:a16="http://schemas.microsoft.com/office/drawing/2014/main" id="{EB0DDB5D-8949-4E45-A7CD-0402580BB05B}"/>
              </a:ext>
            </a:extLst>
          </p:cNvPr>
          <p:cNvSpPr>
            <a:spLocks noGrp="1"/>
          </p:cNvSpPr>
          <p:nvPr>
            <p:ph sz="half" idx="2"/>
          </p:nvPr>
        </p:nvSpPr>
        <p:spPr>
          <a:xfrm>
            <a:off x="6172200" y="2277755"/>
            <a:ext cx="5181600" cy="3899208"/>
          </a:xfrm>
          <a:prstGeom prst="rect">
            <a:avLst/>
          </a:prstGeom>
        </p:spPr>
        <p:txBody>
          <a:bodyPr rtlCol="0">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Tree>
    <p:extLst>
      <p:ext uri="{BB962C8B-B14F-4D97-AF65-F5344CB8AC3E}">
        <p14:creationId xmlns:p14="http://schemas.microsoft.com/office/powerpoint/2010/main" val="38706075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Сравнение">
    <p:spTree>
      <p:nvGrpSpPr>
        <p:cNvPr id="1" name=""/>
        <p:cNvGrpSpPr/>
        <p:nvPr/>
      </p:nvGrpSpPr>
      <p:grpSpPr>
        <a:xfrm>
          <a:off x="0" y="0"/>
          <a:ext cx="0" cy="0"/>
          <a:chOff x="0" y="0"/>
          <a:chExt cx="0" cy="0"/>
        </a:xfrm>
      </p:grpSpPr>
      <p:sp>
        <p:nvSpPr>
          <p:cNvPr id="12" name="Полилиния: фигура 11">
            <a:extLst>
              <a:ext uri="{FF2B5EF4-FFF2-40B4-BE49-F238E27FC236}">
                <a16:creationId xmlns="" xmlns:a16="http://schemas.microsoft.com/office/drawing/2014/main" id="{79A324E0-7B75-4C65-9695-78537686038F}"/>
              </a:ext>
            </a:extLst>
          </p:cNvPr>
          <p:cNvSpPr/>
          <p:nvPr/>
        </p:nvSpPr>
        <p:spPr>
          <a:xfrm>
            <a:off x="-12700" y="-12700"/>
            <a:ext cx="12217400" cy="6883400"/>
          </a:xfrm>
          <a:custGeom>
            <a:avLst/>
            <a:gdLst>
              <a:gd name="connsiteX0" fmla="*/ 12700 w 12217400"/>
              <a:gd name="connsiteY0" fmla="*/ 12700 h 6883400"/>
              <a:gd name="connsiteX1" fmla="*/ 12700 w 12217400"/>
              <a:gd name="connsiteY1" fmla="*/ 6870700 h 6883400"/>
              <a:gd name="connsiteX2" fmla="*/ 12205970 w 12217400"/>
              <a:gd name="connsiteY2" fmla="*/ 6870700 h 6883400"/>
              <a:gd name="connsiteX3" fmla="*/ 12205970 w 12217400"/>
              <a:gd name="connsiteY3" fmla="*/ 12700 h 6883400"/>
              <a:gd name="connsiteX4" fmla="*/ 12700 w 12217400"/>
              <a:gd name="connsiteY4" fmla="*/ 12700 h 688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7400" h="6883400">
                <a:moveTo>
                  <a:pt x="12700" y="12700"/>
                </a:moveTo>
                <a:lnTo>
                  <a:pt x="12700" y="6870700"/>
                </a:lnTo>
                <a:lnTo>
                  <a:pt x="12205970" y="6870700"/>
                </a:lnTo>
                <a:lnTo>
                  <a:pt x="12205970" y="12700"/>
                </a:lnTo>
                <a:lnTo>
                  <a:pt x="12700" y="12700"/>
                </a:lnTo>
                <a:close/>
              </a:path>
            </a:pathLst>
          </a:custGeom>
          <a:solidFill>
            <a:schemeClr val="accent6"/>
          </a:solidFill>
          <a:ln w="12700" cap="flat">
            <a:noFill/>
            <a:prstDash val="solid"/>
            <a:miter/>
          </a:ln>
        </p:spPr>
        <p:txBody>
          <a:bodyPr rtlCol="0" anchor="ctr"/>
          <a:lstStyle/>
          <a:p>
            <a:pPr rtl="0"/>
            <a:endParaRPr lang="ru-RU" noProof="0"/>
          </a:p>
        </p:txBody>
      </p:sp>
      <p:sp>
        <p:nvSpPr>
          <p:cNvPr id="3" name="Номер слайда 2">
            <a:extLst>
              <a:ext uri="{FF2B5EF4-FFF2-40B4-BE49-F238E27FC236}">
                <a16:creationId xmlns="" xmlns:a16="http://schemas.microsoft.com/office/drawing/2014/main" id="{906ADBD7-8355-4951-B459-EC284BCE83AA}"/>
              </a:ext>
            </a:extLst>
          </p:cNvPr>
          <p:cNvSpPr>
            <a:spLocks noGrp="1"/>
          </p:cNvSpPr>
          <p:nvPr>
            <p:ph type="sldNum" sz="quarter" idx="10"/>
          </p:nvPr>
        </p:nvSpPr>
        <p:spPr>
          <a:xfrm>
            <a:off x="10730162" y="6002372"/>
            <a:ext cx="549442" cy="365125"/>
          </a:xfrm>
          <a:prstGeom prst="rect">
            <a:avLst/>
          </a:prstGeom>
        </p:spPr>
        <p:txBody>
          <a:bodyPr rtlCol="0"/>
          <a:lstStyle/>
          <a:p>
            <a:pPr rtl="0"/>
            <a:fld id="{D495E168-DA5E-4888-8D8A-92B118324C14}" type="slidenum">
              <a:rPr lang="ru-RU" noProof="0" smtClean="0"/>
              <a:pPr/>
              <a:t>‹#›</a:t>
            </a:fld>
            <a:endParaRPr lang="ru-RU" noProof="0"/>
          </a:p>
        </p:txBody>
      </p:sp>
      <p:sp>
        <p:nvSpPr>
          <p:cNvPr id="20" name="Рисунок 4">
            <a:extLst>
              <a:ext uri="{FF2B5EF4-FFF2-40B4-BE49-F238E27FC236}">
                <a16:creationId xmlns="" xmlns:a16="http://schemas.microsoft.com/office/drawing/2014/main" id="{55B3C92B-0A13-49BD-8A7D-FD6B821FE783}"/>
              </a:ext>
            </a:extLst>
          </p:cNvPr>
          <p:cNvSpPr/>
          <p:nvPr userDrawn="1"/>
        </p:nvSpPr>
        <p:spPr>
          <a:xfrm>
            <a:off x="11292630" y="6103003"/>
            <a:ext cx="910800" cy="144000"/>
          </a:xfrm>
          <a:custGeom>
            <a:avLst/>
            <a:gdLst>
              <a:gd name="connsiteX0" fmla="*/ 689134 w 695325"/>
              <a:gd name="connsiteY0" fmla="*/ 7144 h 114300"/>
              <a:gd name="connsiteX1" fmla="*/ 689134 w 695325"/>
              <a:gd name="connsiteY1" fmla="*/ 115729 h 114300"/>
              <a:gd name="connsiteX2" fmla="*/ 78581 w 695325"/>
              <a:gd name="connsiteY2" fmla="*/ 115729 h 114300"/>
              <a:gd name="connsiteX3" fmla="*/ 7144 w 695325"/>
              <a:gd name="connsiteY3" fmla="*/ 7144 h 114300"/>
            </a:gdLst>
            <a:ahLst/>
            <a:cxnLst>
              <a:cxn ang="0">
                <a:pos x="connsiteX0" y="connsiteY0"/>
              </a:cxn>
              <a:cxn ang="0">
                <a:pos x="connsiteX1" y="connsiteY1"/>
              </a:cxn>
              <a:cxn ang="0">
                <a:pos x="connsiteX2" y="connsiteY2"/>
              </a:cxn>
              <a:cxn ang="0">
                <a:pos x="connsiteX3" y="connsiteY3"/>
              </a:cxn>
            </a:cxnLst>
            <a:rect l="l" t="t" r="r" b="b"/>
            <a:pathLst>
              <a:path w="695325" h="114300">
                <a:moveTo>
                  <a:pt x="689134" y="7144"/>
                </a:moveTo>
                <a:lnTo>
                  <a:pt x="689134" y="115729"/>
                </a:lnTo>
                <a:lnTo>
                  <a:pt x="78581" y="115729"/>
                </a:lnTo>
                <a:lnTo>
                  <a:pt x="7144" y="7144"/>
                </a:lnTo>
                <a:close/>
              </a:path>
            </a:pathLst>
          </a:custGeom>
          <a:solidFill>
            <a:schemeClr val="bg2"/>
          </a:solidFill>
          <a:ln w="9525" cap="flat">
            <a:noFill/>
            <a:prstDash val="solid"/>
            <a:miter/>
          </a:ln>
        </p:spPr>
        <p:txBody>
          <a:bodyPr rtlCol="0" anchor="ctr"/>
          <a:lstStyle/>
          <a:p>
            <a:pPr rtl="0"/>
            <a:endParaRPr lang="ru-RU" noProof="0"/>
          </a:p>
        </p:txBody>
      </p:sp>
      <p:sp>
        <p:nvSpPr>
          <p:cNvPr id="14" name="Рисунок 15">
            <a:extLst>
              <a:ext uri="{FF2B5EF4-FFF2-40B4-BE49-F238E27FC236}">
                <a16:creationId xmlns="" xmlns:a16="http://schemas.microsoft.com/office/drawing/2014/main" id="{D0734B58-9436-7F49-BF67-542C05487FFF}"/>
              </a:ext>
            </a:extLst>
          </p:cNvPr>
          <p:cNvSpPr/>
          <p:nvPr userDrawn="1"/>
        </p:nvSpPr>
        <p:spPr>
          <a:xfrm>
            <a:off x="-11174" y="1947672"/>
            <a:ext cx="5274000" cy="73100"/>
          </a:xfrm>
          <a:custGeom>
            <a:avLst/>
            <a:gdLst>
              <a:gd name="connsiteX0" fmla="*/ 9138 w 5056083"/>
              <a:gd name="connsiteY0" fmla="*/ 9137 h 73099"/>
              <a:gd name="connsiteX1" fmla="*/ 9138 w 5056083"/>
              <a:gd name="connsiteY1" fmla="*/ 67617 h 73099"/>
              <a:gd name="connsiteX2" fmla="*/ 5018925 w 5056083"/>
              <a:gd name="connsiteY2" fmla="*/ 67617 h 73099"/>
              <a:gd name="connsiteX3" fmla="*/ 5057911 w 5056083"/>
              <a:gd name="connsiteY3" fmla="*/ 9137 h 73099"/>
            </a:gdLst>
            <a:ahLst/>
            <a:cxnLst>
              <a:cxn ang="0">
                <a:pos x="connsiteX0" y="connsiteY0"/>
              </a:cxn>
              <a:cxn ang="0">
                <a:pos x="connsiteX1" y="connsiteY1"/>
              </a:cxn>
              <a:cxn ang="0">
                <a:pos x="connsiteX2" y="connsiteY2"/>
              </a:cxn>
              <a:cxn ang="0">
                <a:pos x="connsiteX3" y="connsiteY3"/>
              </a:cxn>
            </a:cxnLst>
            <a:rect l="l" t="t" r="r" b="b"/>
            <a:pathLst>
              <a:path w="5056083" h="73099">
                <a:moveTo>
                  <a:pt x="9138" y="9137"/>
                </a:moveTo>
                <a:lnTo>
                  <a:pt x="9138" y="67617"/>
                </a:lnTo>
                <a:lnTo>
                  <a:pt x="5018925" y="67617"/>
                </a:lnTo>
                <a:lnTo>
                  <a:pt x="5057911" y="9137"/>
                </a:lnTo>
                <a:close/>
              </a:path>
            </a:pathLst>
          </a:custGeom>
          <a:solidFill>
            <a:schemeClr val="bg2">
              <a:alpha val="70000"/>
            </a:schemeClr>
          </a:solidFill>
          <a:ln w="9525" cap="flat">
            <a:noFill/>
            <a:prstDash val="solid"/>
            <a:miter/>
          </a:ln>
        </p:spPr>
        <p:txBody>
          <a:bodyPr rtlCol="0" anchor="ctr"/>
          <a:lstStyle/>
          <a:p>
            <a:pPr rtl="0"/>
            <a:endParaRPr lang="ru-RU" noProof="0"/>
          </a:p>
        </p:txBody>
      </p:sp>
      <p:sp>
        <p:nvSpPr>
          <p:cNvPr id="2" name="Заголовок 1">
            <a:extLst>
              <a:ext uri="{FF2B5EF4-FFF2-40B4-BE49-F238E27FC236}">
                <a16:creationId xmlns="" xmlns:a16="http://schemas.microsoft.com/office/drawing/2014/main" id="{BF046B1A-A07C-45A3-8FE5-724E34853137}"/>
              </a:ext>
            </a:extLst>
          </p:cNvPr>
          <p:cNvSpPr>
            <a:spLocks noGrp="1"/>
          </p:cNvSpPr>
          <p:nvPr>
            <p:ph type="title"/>
          </p:nvPr>
        </p:nvSpPr>
        <p:spPr/>
        <p:txBody>
          <a:bodyPr rtlCol="0" anchor="b"/>
          <a:lstStyle/>
          <a:p>
            <a:pPr rtl="0"/>
            <a:r>
              <a:rPr lang="ru-RU" noProof="0"/>
              <a:t>Образец заголовка</a:t>
            </a:r>
          </a:p>
        </p:txBody>
      </p:sp>
      <p:sp>
        <p:nvSpPr>
          <p:cNvPr id="15" name="Текст 2">
            <a:extLst>
              <a:ext uri="{FF2B5EF4-FFF2-40B4-BE49-F238E27FC236}">
                <a16:creationId xmlns="" xmlns:a16="http://schemas.microsoft.com/office/drawing/2014/main" id="{82C817C4-D92F-4269-B22D-5C2E522418D8}"/>
              </a:ext>
            </a:extLst>
          </p:cNvPr>
          <p:cNvSpPr>
            <a:spLocks noGrp="1"/>
          </p:cNvSpPr>
          <p:nvPr>
            <p:ph type="body" idx="1"/>
          </p:nvPr>
        </p:nvSpPr>
        <p:spPr>
          <a:xfrm>
            <a:off x="839788" y="2068513"/>
            <a:ext cx="5157787" cy="436562"/>
          </a:xfrm>
          <a:prstGeom prst="rect">
            <a:avLst/>
          </a:prstGeom>
        </p:spPr>
        <p:txBody>
          <a:bodyPr rtlCol="0"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noProof="0"/>
              <a:t>Образец текста</a:t>
            </a:r>
          </a:p>
        </p:txBody>
      </p:sp>
      <p:sp>
        <p:nvSpPr>
          <p:cNvPr id="16" name="Объект 3">
            <a:extLst>
              <a:ext uri="{FF2B5EF4-FFF2-40B4-BE49-F238E27FC236}">
                <a16:creationId xmlns="" xmlns:a16="http://schemas.microsoft.com/office/drawing/2014/main" id="{C61514A7-2DEE-47E3-BCB4-FB81E9981DA7}"/>
              </a:ext>
            </a:extLst>
          </p:cNvPr>
          <p:cNvSpPr>
            <a:spLocks noGrp="1"/>
          </p:cNvSpPr>
          <p:nvPr>
            <p:ph sz="half" idx="2"/>
          </p:nvPr>
        </p:nvSpPr>
        <p:spPr>
          <a:xfrm>
            <a:off x="839788" y="2505075"/>
            <a:ext cx="5157787" cy="3684588"/>
          </a:xfrm>
          <a:prstGeom prst="rect">
            <a:avLst/>
          </a:prstGeom>
        </p:spPr>
        <p:txBody>
          <a:bodyPr rtlCol="0">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17" name="Текст 4">
            <a:extLst>
              <a:ext uri="{FF2B5EF4-FFF2-40B4-BE49-F238E27FC236}">
                <a16:creationId xmlns="" xmlns:a16="http://schemas.microsoft.com/office/drawing/2014/main" id="{3455C9D3-0938-4236-8E64-BBF582FCD239}"/>
              </a:ext>
            </a:extLst>
          </p:cNvPr>
          <p:cNvSpPr>
            <a:spLocks noGrp="1"/>
          </p:cNvSpPr>
          <p:nvPr>
            <p:ph type="body" sz="quarter" idx="3"/>
          </p:nvPr>
        </p:nvSpPr>
        <p:spPr>
          <a:xfrm>
            <a:off x="6172200" y="2068511"/>
            <a:ext cx="5183188" cy="436563"/>
          </a:xfrm>
          <a:prstGeom prst="rect">
            <a:avLst/>
          </a:prstGeom>
        </p:spPr>
        <p:txBody>
          <a:bodyPr rtlCol="0"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noProof="0"/>
              <a:t>Образец текста</a:t>
            </a:r>
          </a:p>
        </p:txBody>
      </p:sp>
      <p:sp>
        <p:nvSpPr>
          <p:cNvPr id="18" name="Объект 5">
            <a:extLst>
              <a:ext uri="{FF2B5EF4-FFF2-40B4-BE49-F238E27FC236}">
                <a16:creationId xmlns="" xmlns:a16="http://schemas.microsoft.com/office/drawing/2014/main" id="{7331E254-1410-4989-81DE-84B684ACC71F}"/>
              </a:ext>
            </a:extLst>
          </p:cNvPr>
          <p:cNvSpPr>
            <a:spLocks noGrp="1"/>
          </p:cNvSpPr>
          <p:nvPr>
            <p:ph sz="quarter" idx="4"/>
          </p:nvPr>
        </p:nvSpPr>
        <p:spPr>
          <a:xfrm>
            <a:off x="6172200" y="2505075"/>
            <a:ext cx="5183188" cy="3684588"/>
          </a:xfrm>
          <a:prstGeom prst="rect">
            <a:avLst/>
          </a:prstGeom>
        </p:spPr>
        <p:txBody>
          <a:bodyPr rtlCol="0">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Tree>
    <p:extLst>
      <p:ext uri="{BB962C8B-B14F-4D97-AF65-F5344CB8AC3E}">
        <p14:creationId xmlns:p14="http://schemas.microsoft.com/office/powerpoint/2010/main" val="221810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Объект с подписью">
    <p:spTree>
      <p:nvGrpSpPr>
        <p:cNvPr id="1" name=""/>
        <p:cNvGrpSpPr/>
        <p:nvPr/>
      </p:nvGrpSpPr>
      <p:grpSpPr>
        <a:xfrm>
          <a:off x="0" y="0"/>
          <a:ext cx="0" cy="0"/>
          <a:chOff x="0" y="0"/>
          <a:chExt cx="0" cy="0"/>
        </a:xfrm>
      </p:grpSpPr>
      <p:sp>
        <p:nvSpPr>
          <p:cNvPr id="12" name="Полилиния: фигура 11">
            <a:extLst>
              <a:ext uri="{FF2B5EF4-FFF2-40B4-BE49-F238E27FC236}">
                <a16:creationId xmlns="" xmlns:a16="http://schemas.microsoft.com/office/drawing/2014/main" id="{79A324E0-7B75-4C65-9695-78537686038F}"/>
              </a:ext>
            </a:extLst>
          </p:cNvPr>
          <p:cNvSpPr/>
          <p:nvPr/>
        </p:nvSpPr>
        <p:spPr>
          <a:xfrm>
            <a:off x="-12700" y="-12700"/>
            <a:ext cx="12217400" cy="6883400"/>
          </a:xfrm>
          <a:custGeom>
            <a:avLst/>
            <a:gdLst>
              <a:gd name="connsiteX0" fmla="*/ 12700 w 12217400"/>
              <a:gd name="connsiteY0" fmla="*/ 12700 h 6883400"/>
              <a:gd name="connsiteX1" fmla="*/ 12700 w 12217400"/>
              <a:gd name="connsiteY1" fmla="*/ 6870700 h 6883400"/>
              <a:gd name="connsiteX2" fmla="*/ 12205970 w 12217400"/>
              <a:gd name="connsiteY2" fmla="*/ 6870700 h 6883400"/>
              <a:gd name="connsiteX3" fmla="*/ 12205970 w 12217400"/>
              <a:gd name="connsiteY3" fmla="*/ 12700 h 6883400"/>
              <a:gd name="connsiteX4" fmla="*/ 12700 w 12217400"/>
              <a:gd name="connsiteY4" fmla="*/ 12700 h 688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7400" h="6883400">
                <a:moveTo>
                  <a:pt x="12700" y="12700"/>
                </a:moveTo>
                <a:lnTo>
                  <a:pt x="12700" y="6870700"/>
                </a:lnTo>
                <a:lnTo>
                  <a:pt x="12205970" y="6870700"/>
                </a:lnTo>
                <a:lnTo>
                  <a:pt x="12205970" y="12700"/>
                </a:lnTo>
                <a:lnTo>
                  <a:pt x="12700" y="12700"/>
                </a:lnTo>
                <a:close/>
              </a:path>
            </a:pathLst>
          </a:custGeom>
          <a:solidFill>
            <a:schemeClr val="bg1"/>
          </a:solidFill>
          <a:ln w="12700" cap="flat">
            <a:noFill/>
            <a:prstDash val="solid"/>
            <a:miter/>
          </a:ln>
        </p:spPr>
        <p:txBody>
          <a:bodyPr rtlCol="0" anchor="ctr"/>
          <a:lstStyle/>
          <a:p>
            <a:pPr rtl="0"/>
            <a:endParaRPr lang="ru-RU" noProof="0"/>
          </a:p>
        </p:txBody>
      </p:sp>
      <p:sp>
        <p:nvSpPr>
          <p:cNvPr id="3" name="Номер слайда 2">
            <a:extLst>
              <a:ext uri="{FF2B5EF4-FFF2-40B4-BE49-F238E27FC236}">
                <a16:creationId xmlns="" xmlns:a16="http://schemas.microsoft.com/office/drawing/2014/main" id="{906ADBD7-8355-4951-B459-EC284BCE83AA}"/>
              </a:ext>
            </a:extLst>
          </p:cNvPr>
          <p:cNvSpPr>
            <a:spLocks noGrp="1"/>
          </p:cNvSpPr>
          <p:nvPr>
            <p:ph type="sldNum" sz="quarter" idx="10"/>
          </p:nvPr>
        </p:nvSpPr>
        <p:spPr>
          <a:xfrm>
            <a:off x="10730162" y="6002372"/>
            <a:ext cx="549442" cy="365125"/>
          </a:xfrm>
          <a:prstGeom prst="rect">
            <a:avLst/>
          </a:prstGeom>
        </p:spPr>
        <p:txBody>
          <a:bodyPr rtlCol="0"/>
          <a:lstStyle/>
          <a:p>
            <a:pPr rtl="0"/>
            <a:fld id="{D495E168-DA5E-4888-8D8A-92B118324C14}" type="slidenum">
              <a:rPr lang="ru-RU" noProof="0" smtClean="0"/>
              <a:pPr/>
              <a:t>‹#›</a:t>
            </a:fld>
            <a:endParaRPr lang="ru-RU" noProof="0"/>
          </a:p>
        </p:txBody>
      </p:sp>
      <p:sp>
        <p:nvSpPr>
          <p:cNvPr id="20" name="Рисунок 4">
            <a:extLst>
              <a:ext uri="{FF2B5EF4-FFF2-40B4-BE49-F238E27FC236}">
                <a16:creationId xmlns="" xmlns:a16="http://schemas.microsoft.com/office/drawing/2014/main" id="{55B3C92B-0A13-49BD-8A7D-FD6B821FE783}"/>
              </a:ext>
            </a:extLst>
          </p:cNvPr>
          <p:cNvSpPr/>
          <p:nvPr userDrawn="1"/>
        </p:nvSpPr>
        <p:spPr>
          <a:xfrm>
            <a:off x="11292630" y="6103003"/>
            <a:ext cx="910800" cy="144000"/>
          </a:xfrm>
          <a:custGeom>
            <a:avLst/>
            <a:gdLst>
              <a:gd name="connsiteX0" fmla="*/ 689134 w 695325"/>
              <a:gd name="connsiteY0" fmla="*/ 7144 h 114300"/>
              <a:gd name="connsiteX1" fmla="*/ 689134 w 695325"/>
              <a:gd name="connsiteY1" fmla="*/ 115729 h 114300"/>
              <a:gd name="connsiteX2" fmla="*/ 78581 w 695325"/>
              <a:gd name="connsiteY2" fmla="*/ 115729 h 114300"/>
              <a:gd name="connsiteX3" fmla="*/ 7144 w 695325"/>
              <a:gd name="connsiteY3" fmla="*/ 7144 h 114300"/>
            </a:gdLst>
            <a:ahLst/>
            <a:cxnLst>
              <a:cxn ang="0">
                <a:pos x="connsiteX0" y="connsiteY0"/>
              </a:cxn>
              <a:cxn ang="0">
                <a:pos x="connsiteX1" y="connsiteY1"/>
              </a:cxn>
              <a:cxn ang="0">
                <a:pos x="connsiteX2" y="connsiteY2"/>
              </a:cxn>
              <a:cxn ang="0">
                <a:pos x="connsiteX3" y="connsiteY3"/>
              </a:cxn>
            </a:cxnLst>
            <a:rect l="l" t="t" r="r" b="b"/>
            <a:pathLst>
              <a:path w="695325" h="114300">
                <a:moveTo>
                  <a:pt x="689134" y="7144"/>
                </a:moveTo>
                <a:lnTo>
                  <a:pt x="689134" y="115729"/>
                </a:lnTo>
                <a:lnTo>
                  <a:pt x="78581" y="115729"/>
                </a:lnTo>
                <a:lnTo>
                  <a:pt x="7144" y="7144"/>
                </a:lnTo>
                <a:close/>
              </a:path>
            </a:pathLst>
          </a:custGeom>
          <a:solidFill>
            <a:schemeClr val="bg2"/>
          </a:solidFill>
          <a:ln w="9525" cap="flat">
            <a:noFill/>
            <a:prstDash val="solid"/>
            <a:miter/>
          </a:ln>
        </p:spPr>
        <p:txBody>
          <a:bodyPr rtlCol="0" anchor="ctr"/>
          <a:lstStyle/>
          <a:p>
            <a:pPr rtl="0"/>
            <a:endParaRPr lang="ru-RU" noProof="0"/>
          </a:p>
        </p:txBody>
      </p:sp>
      <p:sp>
        <p:nvSpPr>
          <p:cNvPr id="7" name="Заголовок 1">
            <a:extLst>
              <a:ext uri="{FF2B5EF4-FFF2-40B4-BE49-F238E27FC236}">
                <a16:creationId xmlns="" xmlns:a16="http://schemas.microsoft.com/office/drawing/2014/main" id="{F68ABD79-6AF5-4911-BEC2-A492F3ECD83D}"/>
              </a:ext>
            </a:extLst>
          </p:cNvPr>
          <p:cNvSpPr>
            <a:spLocks noGrp="1"/>
          </p:cNvSpPr>
          <p:nvPr>
            <p:ph type="title"/>
          </p:nvPr>
        </p:nvSpPr>
        <p:spPr>
          <a:xfrm>
            <a:off x="839788" y="457200"/>
            <a:ext cx="3932237" cy="1345096"/>
          </a:xfrm>
        </p:spPr>
        <p:txBody>
          <a:bodyPr rtlCol="0" anchor="b"/>
          <a:lstStyle>
            <a:lvl1pPr>
              <a:defRPr sz="3200">
                <a:solidFill>
                  <a:schemeClr val="accent6"/>
                </a:solidFill>
              </a:defRPr>
            </a:lvl1pPr>
          </a:lstStyle>
          <a:p>
            <a:pPr rtl="0"/>
            <a:r>
              <a:rPr lang="ru-RU" noProof="0" dirty="0"/>
              <a:t>Образец заголовка</a:t>
            </a:r>
          </a:p>
        </p:txBody>
      </p:sp>
      <p:sp>
        <p:nvSpPr>
          <p:cNvPr id="8" name="Текст 3">
            <a:extLst>
              <a:ext uri="{FF2B5EF4-FFF2-40B4-BE49-F238E27FC236}">
                <a16:creationId xmlns="" xmlns:a16="http://schemas.microsoft.com/office/drawing/2014/main" id="{6489A680-EBE7-45A3-B520-2C50F59C7932}"/>
              </a:ext>
            </a:extLst>
          </p:cNvPr>
          <p:cNvSpPr>
            <a:spLocks noGrp="1"/>
          </p:cNvSpPr>
          <p:nvPr>
            <p:ph type="body" sz="half" idx="2"/>
          </p:nvPr>
        </p:nvSpPr>
        <p:spPr>
          <a:xfrm>
            <a:off x="839788" y="2166148"/>
            <a:ext cx="3932237" cy="3702840"/>
          </a:xfrm>
          <a:prstGeom prst="rect">
            <a:avLst/>
          </a:prstGeom>
        </p:spPr>
        <p:txBody>
          <a:bodyPr rtlCol="0"/>
          <a:lstStyle>
            <a:lvl1pPr marL="0" indent="0">
              <a:buNone/>
              <a:defRPr sz="1600">
                <a:solidFill>
                  <a:schemeClr val="accent6"/>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ru-RU" noProof="0" dirty="0"/>
              <a:t>Образец текста</a:t>
            </a:r>
          </a:p>
        </p:txBody>
      </p:sp>
      <p:sp>
        <p:nvSpPr>
          <p:cNvPr id="9" name="Объект 2">
            <a:extLst>
              <a:ext uri="{FF2B5EF4-FFF2-40B4-BE49-F238E27FC236}">
                <a16:creationId xmlns="" xmlns:a16="http://schemas.microsoft.com/office/drawing/2014/main" id="{202EEB9F-D255-46E9-AFBB-FCC4D93BEFC3}"/>
              </a:ext>
            </a:extLst>
          </p:cNvPr>
          <p:cNvSpPr>
            <a:spLocks noGrp="1"/>
          </p:cNvSpPr>
          <p:nvPr>
            <p:ph idx="1"/>
          </p:nvPr>
        </p:nvSpPr>
        <p:spPr>
          <a:xfrm>
            <a:off x="5183188" y="457201"/>
            <a:ext cx="6172200" cy="5403850"/>
          </a:xfrm>
          <a:prstGeom prst="rect">
            <a:avLst/>
          </a:prstGeom>
        </p:spPr>
        <p:txBody>
          <a:bodyPr rtlCol="0"/>
          <a:lstStyle>
            <a:lvl1pPr>
              <a:defRPr sz="3200">
                <a:solidFill>
                  <a:schemeClr val="accent6"/>
                </a:solidFill>
              </a:defRPr>
            </a:lvl1pPr>
            <a:lvl2pPr>
              <a:defRPr sz="2800">
                <a:solidFill>
                  <a:schemeClr val="accent6"/>
                </a:solidFill>
              </a:defRPr>
            </a:lvl2pPr>
            <a:lvl3pPr>
              <a:defRPr sz="2400">
                <a:solidFill>
                  <a:schemeClr val="accent6"/>
                </a:solidFill>
              </a:defRPr>
            </a:lvl3pPr>
            <a:lvl4pPr>
              <a:defRPr sz="2000">
                <a:solidFill>
                  <a:schemeClr val="accent6"/>
                </a:solidFill>
              </a:defRPr>
            </a:lvl4pPr>
            <a:lvl5pPr>
              <a:defRPr sz="2000">
                <a:solidFill>
                  <a:schemeClr val="accent6"/>
                </a:solidFill>
              </a:defRPr>
            </a:lvl5pPr>
            <a:lvl6pPr>
              <a:defRPr sz="2000"/>
            </a:lvl6pPr>
            <a:lvl7pPr>
              <a:defRPr sz="2000"/>
            </a:lvl7pPr>
            <a:lvl8pPr>
              <a:defRPr sz="2000"/>
            </a:lvl8pPr>
            <a:lvl9pPr>
              <a:defRPr sz="2000"/>
            </a:lvl9pPr>
          </a:lstStyle>
          <a:p>
            <a:pPr lvl="0" rtl="0"/>
            <a:r>
              <a:rPr lang="ru-RU" noProof="0" dirty="0"/>
              <a:t>Образец текста</a:t>
            </a:r>
          </a:p>
          <a:p>
            <a:pPr lvl="1" rtl="0"/>
            <a:r>
              <a:rPr lang="ru-RU" noProof="0" dirty="0"/>
              <a:t>Второй уровень</a:t>
            </a:r>
          </a:p>
          <a:p>
            <a:pPr lvl="2" rtl="0"/>
            <a:r>
              <a:rPr lang="ru-RU" noProof="0" dirty="0"/>
              <a:t>Третий уровень</a:t>
            </a:r>
          </a:p>
          <a:p>
            <a:pPr lvl="3" rtl="0"/>
            <a:r>
              <a:rPr lang="ru-RU" noProof="0" dirty="0"/>
              <a:t>Четвертый уровень</a:t>
            </a:r>
          </a:p>
          <a:p>
            <a:pPr lvl="4" rtl="0"/>
            <a:r>
              <a:rPr lang="ru-RU" noProof="0" dirty="0"/>
              <a:t>Пятый уровень</a:t>
            </a:r>
          </a:p>
        </p:txBody>
      </p:sp>
      <p:sp>
        <p:nvSpPr>
          <p:cNvPr id="10" name="Рисунок 15">
            <a:extLst>
              <a:ext uri="{FF2B5EF4-FFF2-40B4-BE49-F238E27FC236}">
                <a16:creationId xmlns="" xmlns:a16="http://schemas.microsoft.com/office/drawing/2014/main" id="{4F729341-632E-4151-9863-D40D91A16F84}"/>
              </a:ext>
            </a:extLst>
          </p:cNvPr>
          <p:cNvSpPr/>
          <p:nvPr userDrawn="1"/>
        </p:nvSpPr>
        <p:spPr>
          <a:xfrm>
            <a:off x="-11174" y="1947672"/>
            <a:ext cx="4937760" cy="73100"/>
          </a:xfrm>
          <a:custGeom>
            <a:avLst/>
            <a:gdLst>
              <a:gd name="connsiteX0" fmla="*/ 9138 w 5056083"/>
              <a:gd name="connsiteY0" fmla="*/ 9137 h 73099"/>
              <a:gd name="connsiteX1" fmla="*/ 9138 w 5056083"/>
              <a:gd name="connsiteY1" fmla="*/ 67617 h 73099"/>
              <a:gd name="connsiteX2" fmla="*/ 5018925 w 5056083"/>
              <a:gd name="connsiteY2" fmla="*/ 67617 h 73099"/>
              <a:gd name="connsiteX3" fmla="*/ 5057911 w 5056083"/>
              <a:gd name="connsiteY3" fmla="*/ 9137 h 73099"/>
            </a:gdLst>
            <a:ahLst/>
            <a:cxnLst>
              <a:cxn ang="0">
                <a:pos x="connsiteX0" y="connsiteY0"/>
              </a:cxn>
              <a:cxn ang="0">
                <a:pos x="connsiteX1" y="connsiteY1"/>
              </a:cxn>
              <a:cxn ang="0">
                <a:pos x="connsiteX2" y="connsiteY2"/>
              </a:cxn>
              <a:cxn ang="0">
                <a:pos x="connsiteX3" y="connsiteY3"/>
              </a:cxn>
            </a:cxnLst>
            <a:rect l="l" t="t" r="r" b="b"/>
            <a:pathLst>
              <a:path w="5056083" h="73099">
                <a:moveTo>
                  <a:pt x="9138" y="9137"/>
                </a:moveTo>
                <a:lnTo>
                  <a:pt x="9138" y="67617"/>
                </a:lnTo>
                <a:lnTo>
                  <a:pt x="5018925" y="67617"/>
                </a:lnTo>
                <a:lnTo>
                  <a:pt x="5057911" y="9137"/>
                </a:lnTo>
                <a:close/>
              </a:path>
            </a:pathLst>
          </a:custGeom>
          <a:solidFill>
            <a:schemeClr val="bg2">
              <a:alpha val="70000"/>
            </a:schemeClr>
          </a:solidFill>
          <a:ln w="9525" cap="flat">
            <a:noFill/>
            <a:prstDash val="solid"/>
            <a:miter/>
          </a:ln>
        </p:spPr>
        <p:txBody>
          <a:bodyPr rtlCol="0" anchor="ctr"/>
          <a:lstStyle/>
          <a:p>
            <a:pPr rtl="0"/>
            <a:endParaRPr lang="ru-RU" noProof="0"/>
          </a:p>
        </p:txBody>
      </p:sp>
    </p:spTree>
    <p:extLst>
      <p:ext uri="{BB962C8B-B14F-4D97-AF65-F5344CB8AC3E}">
        <p14:creationId xmlns:p14="http://schemas.microsoft.com/office/powerpoint/2010/main" val="30948434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Рисунок с подписью">
    <p:spTree>
      <p:nvGrpSpPr>
        <p:cNvPr id="1" name=""/>
        <p:cNvGrpSpPr/>
        <p:nvPr/>
      </p:nvGrpSpPr>
      <p:grpSpPr>
        <a:xfrm>
          <a:off x="0" y="0"/>
          <a:ext cx="0" cy="0"/>
          <a:chOff x="0" y="0"/>
          <a:chExt cx="0" cy="0"/>
        </a:xfrm>
      </p:grpSpPr>
      <p:sp>
        <p:nvSpPr>
          <p:cNvPr id="3" name="Номер слайда 2">
            <a:extLst>
              <a:ext uri="{FF2B5EF4-FFF2-40B4-BE49-F238E27FC236}">
                <a16:creationId xmlns="" xmlns:a16="http://schemas.microsoft.com/office/drawing/2014/main" id="{79D2C969-FCE5-427B-89DE-6A79722FB6FC}"/>
              </a:ext>
            </a:extLst>
          </p:cNvPr>
          <p:cNvSpPr>
            <a:spLocks noGrp="1"/>
          </p:cNvSpPr>
          <p:nvPr>
            <p:ph type="sldNum" sz="quarter" idx="10"/>
          </p:nvPr>
        </p:nvSpPr>
        <p:spPr>
          <a:xfrm>
            <a:off x="10730162" y="6002372"/>
            <a:ext cx="549442" cy="365125"/>
          </a:xfrm>
          <a:prstGeom prst="rect">
            <a:avLst/>
          </a:prstGeom>
        </p:spPr>
        <p:txBody>
          <a:bodyPr rtlCol="0"/>
          <a:lstStyle/>
          <a:p>
            <a:pPr rtl="0"/>
            <a:fld id="{D495E168-DA5E-4888-8D8A-92B118324C14}" type="slidenum">
              <a:rPr lang="ru-RU" noProof="0" smtClean="0"/>
              <a:pPr/>
              <a:t>‹#›</a:t>
            </a:fld>
            <a:endParaRPr lang="ru-RU" noProof="0"/>
          </a:p>
        </p:txBody>
      </p:sp>
      <p:sp>
        <p:nvSpPr>
          <p:cNvPr id="26" name="Рисунок 4">
            <a:extLst>
              <a:ext uri="{FF2B5EF4-FFF2-40B4-BE49-F238E27FC236}">
                <a16:creationId xmlns="" xmlns:a16="http://schemas.microsoft.com/office/drawing/2014/main" id="{7D57D3C0-DF85-4866-AC4B-ED6A0F6963A5}"/>
              </a:ext>
            </a:extLst>
          </p:cNvPr>
          <p:cNvSpPr/>
          <p:nvPr/>
        </p:nvSpPr>
        <p:spPr>
          <a:xfrm>
            <a:off x="11292630" y="6103003"/>
            <a:ext cx="910800" cy="144000"/>
          </a:xfrm>
          <a:custGeom>
            <a:avLst/>
            <a:gdLst>
              <a:gd name="connsiteX0" fmla="*/ 689134 w 695325"/>
              <a:gd name="connsiteY0" fmla="*/ 7144 h 114300"/>
              <a:gd name="connsiteX1" fmla="*/ 689134 w 695325"/>
              <a:gd name="connsiteY1" fmla="*/ 115729 h 114300"/>
              <a:gd name="connsiteX2" fmla="*/ 78581 w 695325"/>
              <a:gd name="connsiteY2" fmla="*/ 115729 h 114300"/>
              <a:gd name="connsiteX3" fmla="*/ 7144 w 695325"/>
              <a:gd name="connsiteY3" fmla="*/ 7144 h 114300"/>
            </a:gdLst>
            <a:ahLst/>
            <a:cxnLst>
              <a:cxn ang="0">
                <a:pos x="connsiteX0" y="connsiteY0"/>
              </a:cxn>
              <a:cxn ang="0">
                <a:pos x="connsiteX1" y="connsiteY1"/>
              </a:cxn>
              <a:cxn ang="0">
                <a:pos x="connsiteX2" y="connsiteY2"/>
              </a:cxn>
              <a:cxn ang="0">
                <a:pos x="connsiteX3" y="connsiteY3"/>
              </a:cxn>
            </a:cxnLst>
            <a:rect l="l" t="t" r="r" b="b"/>
            <a:pathLst>
              <a:path w="695325" h="114300">
                <a:moveTo>
                  <a:pt x="689134" y="7144"/>
                </a:moveTo>
                <a:lnTo>
                  <a:pt x="689134" y="115729"/>
                </a:lnTo>
                <a:lnTo>
                  <a:pt x="78581" y="115729"/>
                </a:lnTo>
                <a:lnTo>
                  <a:pt x="7144" y="7144"/>
                </a:lnTo>
                <a:close/>
              </a:path>
            </a:pathLst>
          </a:custGeom>
          <a:solidFill>
            <a:schemeClr val="bg2"/>
          </a:solidFill>
          <a:ln w="9525" cap="flat">
            <a:noFill/>
            <a:prstDash val="solid"/>
            <a:miter/>
          </a:ln>
        </p:spPr>
        <p:txBody>
          <a:bodyPr rtlCol="0" anchor="ctr"/>
          <a:lstStyle/>
          <a:p>
            <a:pPr rtl="0"/>
            <a:endParaRPr lang="ru-RU" noProof="0"/>
          </a:p>
        </p:txBody>
      </p:sp>
      <p:sp>
        <p:nvSpPr>
          <p:cNvPr id="11" name="Рисунок 15">
            <a:extLst>
              <a:ext uri="{FF2B5EF4-FFF2-40B4-BE49-F238E27FC236}">
                <a16:creationId xmlns="" xmlns:a16="http://schemas.microsoft.com/office/drawing/2014/main" id="{FA387E18-8CE1-1648-81B1-6F1A0F183C30}"/>
              </a:ext>
            </a:extLst>
          </p:cNvPr>
          <p:cNvSpPr/>
          <p:nvPr userDrawn="1"/>
        </p:nvSpPr>
        <p:spPr>
          <a:xfrm>
            <a:off x="-11174" y="1947672"/>
            <a:ext cx="5274000" cy="73100"/>
          </a:xfrm>
          <a:custGeom>
            <a:avLst/>
            <a:gdLst>
              <a:gd name="connsiteX0" fmla="*/ 9138 w 5056083"/>
              <a:gd name="connsiteY0" fmla="*/ 9137 h 73099"/>
              <a:gd name="connsiteX1" fmla="*/ 9138 w 5056083"/>
              <a:gd name="connsiteY1" fmla="*/ 67617 h 73099"/>
              <a:gd name="connsiteX2" fmla="*/ 5018925 w 5056083"/>
              <a:gd name="connsiteY2" fmla="*/ 67617 h 73099"/>
              <a:gd name="connsiteX3" fmla="*/ 5057911 w 5056083"/>
              <a:gd name="connsiteY3" fmla="*/ 9137 h 73099"/>
            </a:gdLst>
            <a:ahLst/>
            <a:cxnLst>
              <a:cxn ang="0">
                <a:pos x="connsiteX0" y="connsiteY0"/>
              </a:cxn>
              <a:cxn ang="0">
                <a:pos x="connsiteX1" y="connsiteY1"/>
              </a:cxn>
              <a:cxn ang="0">
                <a:pos x="connsiteX2" y="connsiteY2"/>
              </a:cxn>
              <a:cxn ang="0">
                <a:pos x="connsiteX3" y="connsiteY3"/>
              </a:cxn>
            </a:cxnLst>
            <a:rect l="l" t="t" r="r" b="b"/>
            <a:pathLst>
              <a:path w="5056083" h="73099">
                <a:moveTo>
                  <a:pt x="9138" y="9137"/>
                </a:moveTo>
                <a:lnTo>
                  <a:pt x="9138" y="67617"/>
                </a:lnTo>
                <a:lnTo>
                  <a:pt x="5018925" y="67617"/>
                </a:lnTo>
                <a:lnTo>
                  <a:pt x="5057911" y="9137"/>
                </a:lnTo>
                <a:close/>
              </a:path>
            </a:pathLst>
          </a:custGeom>
          <a:solidFill>
            <a:schemeClr val="bg2">
              <a:alpha val="70000"/>
            </a:schemeClr>
          </a:solidFill>
          <a:ln w="9525" cap="flat">
            <a:noFill/>
            <a:prstDash val="solid"/>
            <a:miter/>
          </a:ln>
        </p:spPr>
        <p:txBody>
          <a:bodyPr rtlCol="0" anchor="ctr"/>
          <a:lstStyle/>
          <a:p>
            <a:pPr rtl="0"/>
            <a:endParaRPr lang="ru-RU" noProof="0"/>
          </a:p>
        </p:txBody>
      </p:sp>
      <p:sp>
        <p:nvSpPr>
          <p:cNvPr id="9" name="Заголовок 1">
            <a:extLst>
              <a:ext uri="{FF2B5EF4-FFF2-40B4-BE49-F238E27FC236}">
                <a16:creationId xmlns="" xmlns:a16="http://schemas.microsoft.com/office/drawing/2014/main" id="{44469CAF-CD13-4CCC-9569-14C8070AB355}"/>
              </a:ext>
            </a:extLst>
          </p:cNvPr>
          <p:cNvSpPr>
            <a:spLocks noGrp="1"/>
          </p:cNvSpPr>
          <p:nvPr>
            <p:ph type="title"/>
          </p:nvPr>
        </p:nvSpPr>
        <p:spPr>
          <a:xfrm>
            <a:off x="839788" y="457200"/>
            <a:ext cx="3932237" cy="1380744"/>
          </a:xfrm>
        </p:spPr>
        <p:txBody>
          <a:bodyPr rtlCol="0" anchor="b"/>
          <a:lstStyle>
            <a:lvl1pPr>
              <a:defRPr sz="3200"/>
            </a:lvl1pPr>
          </a:lstStyle>
          <a:p>
            <a:pPr rtl="0"/>
            <a:r>
              <a:rPr lang="ru-RU" noProof="0"/>
              <a:t>Образец заголовка</a:t>
            </a:r>
          </a:p>
        </p:txBody>
      </p:sp>
      <p:sp>
        <p:nvSpPr>
          <p:cNvPr id="10" name="Текст 3">
            <a:extLst>
              <a:ext uri="{FF2B5EF4-FFF2-40B4-BE49-F238E27FC236}">
                <a16:creationId xmlns="" xmlns:a16="http://schemas.microsoft.com/office/drawing/2014/main" id="{36D4C583-322D-4347-807F-F6D6AF8852A4}"/>
              </a:ext>
            </a:extLst>
          </p:cNvPr>
          <p:cNvSpPr>
            <a:spLocks noGrp="1"/>
          </p:cNvSpPr>
          <p:nvPr>
            <p:ph type="body" sz="half" idx="2"/>
          </p:nvPr>
        </p:nvSpPr>
        <p:spPr>
          <a:xfrm>
            <a:off x="839788" y="2130500"/>
            <a:ext cx="3932237" cy="3738488"/>
          </a:xfrm>
          <a:prstGeom prst="rect">
            <a:avLst/>
          </a:prstGeo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ru-RU" noProof="0"/>
              <a:t>Образец текста</a:t>
            </a:r>
          </a:p>
        </p:txBody>
      </p:sp>
      <p:sp>
        <p:nvSpPr>
          <p:cNvPr id="13" name="Рисунок 12">
            <a:extLst>
              <a:ext uri="{FF2B5EF4-FFF2-40B4-BE49-F238E27FC236}">
                <a16:creationId xmlns="" xmlns:a16="http://schemas.microsoft.com/office/drawing/2014/main" id="{F138DBAD-2265-4E62-AB5B-F66A60D53F27}"/>
              </a:ext>
            </a:extLst>
          </p:cNvPr>
          <p:cNvSpPr>
            <a:spLocks noGrp="1"/>
          </p:cNvSpPr>
          <p:nvPr>
            <p:ph type="pic" idx="1"/>
          </p:nvPr>
        </p:nvSpPr>
        <p:spPr>
          <a:xfrm>
            <a:off x="5519738" y="0"/>
            <a:ext cx="6103620" cy="6857999"/>
          </a:xfrm>
          <a:custGeom>
            <a:avLst/>
            <a:gdLst>
              <a:gd name="connsiteX0" fmla="*/ 3914141 w 6103620"/>
              <a:gd name="connsiteY0" fmla="*/ 914400 h 6857999"/>
              <a:gd name="connsiteX1" fmla="*/ 6103620 w 6103620"/>
              <a:gd name="connsiteY1" fmla="*/ 914400 h 6857999"/>
              <a:gd name="connsiteX2" fmla="*/ 6103620 w 6103620"/>
              <a:gd name="connsiteY2" fmla="*/ 914404 h 6857999"/>
              <a:gd name="connsiteX3" fmla="*/ 4339591 w 6103620"/>
              <a:gd name="connsiteY3" fmla="*/ 6857999 h 6857999"/>
              <a:gd name="connsiteX4" fmla="*/ 2150113 w 6103620"/>
              <a:gd name="connsiteY4" fmla="*/ 6857999 h 6857999"/>
              <a:gd name="connsiteX5" fmla="*/ 1769111 w 6103620"/>
              <a:gd name="connsiteY5" fmla="*/ 0 h 6857999"/>
              <a:gd name="connsiteX6" fmla="*/ 3958591 w 6103620"/>
              <a:gd name="connsiteY6" fmla="*/ 0 h 6857999"/>
              <a:gd name="connsiteX7" fmla="*/ 2189480 w 6103620"/>
              <a:gd name="connsiteY7" fmla="*/ 5943601 h 6857999"/>
              <a:gd name="connsiteX8" fmla="*/ 0 w 6103620"/>
              <a:gd name="connsiteY8" fmla="*/ 594360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03620" h="6857999">
                <a:moveTo>
                  <a:pt x="3914141" y="914400"/>
                </a:moveTo>
                <a:lnTo>
                  <a:pt x="6103620" y="914400"/>
                </a:lnTo>
                <a:lnTo>
                  <a:pt x="6103620" y="914404"/>
                </a:lnTo>
                <a:lnTo>
                  <a:pt x="4339591" y="6857999"/>
                </a:lnTo>
                <a:lnTo>
                  <a:pt x="2150113" y="6857999"/>
                </a:lnTo>
                <a:close/>
                <a:moveTo>
                  <a:pt x="1769111" y="0"/>
                </a:moveTo>
                <a:lnTo>
                  <a:pt x="3958591" y="0"/>
                </a:lnTo>
                <a:lnTo>
                  <a:pt x="2189480" y="5943601"/>
                </a:lnTo>
                <a:lnTo>
                  <a:pt x="0" y="5943601"/>
                </a:lnTo>
                <a:close/>
              </a:path>
            </a:pathLst>
          </a:custGeom>
          <a:solidFill>
            <a:schemeClr val="bg1">
              <a:lumMod val="65000"/>
            </a:schemeClr>
          </a:solidFill>
        </p:spPr>
        <p:txBody>
          <a:bodyPr wrap="square" rtlCol="0" anchor="ctr" anchorCtr="0">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ru-RU" noProof="0"/>
              <a:t>Вставка рисунка</a:t>
            </a:r>
          </a:p>
        </p:txBody>
      </p:sp>
    </p:spTree>
    <p:extLst>
      <p:ext uri="{BB962C8B-B14F-4D97-AF65-F5344CB8AC3E}">
        <p14:creationId xmlns:p14="http://schemas.microsoft.com/office/powerpoint/2010/main" val="6766817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Только заголовок">
    <p:spTree>
      <p:nvGrpSpPr>
        <p:cNvPr id="1" name=""/>
        <p:cNvGrpSpPr/>
        <p:nvPr/>
      </p:nvGrpSpPr>
      <p:grpSpPr>
        <a:xfrm>
          <a:off x="0" y="0"/>
          <a:ext cx="0" cy="0"/>
          <a:chOff x="0" y="0"/>
          <a:chExt cx="0" cy="0"/>
        </a:xfrm>
      </p:grpSpPr>
      <p:sp>
        <p:nvSpPr>
          <p:cNvPr id="12" name="Полилиния: фигура 11">
            <a:extLst>
              <a:ext uri="{FF2B5EF4-FFF2-40B4-BE49-F238E27FC236}">
                <a16:creationId xmlns="" xmlns:a16="http://schemas.microsoft.com/office/drawing/2014/main" id="{79A324E0-7B75-4C65-9695-78537686038F}"/>
              </a:ext>
            </a:extLst>
          </p:cNvPr>
          <p:cNvSpPr/>
          <p:nvPr/>
        </p:nvSpPr>
        <p:spPr>
          <a:xfrm>
            <a:off x="-12700" y="-12700"/>
            <a:ext cx="12217400" cy="6883400"/>
          </a:xfrm>
          <a:custGeom>
            <a:avLst/>
            <a:gdLst>
              <a:gd name="connsiteX0" fmla="*/ 12700 w 12217400"/>
              <a:gd name="connsiteY0" fmla="*/ 12700 h 6883400"/>
              <a:gd name="connsiteX1" fmla="*/ 12700 w 12217400"/>
              <a:gd name="connsiteY1" fmla="*/ 6870700 h 6883400"/>
              <a:gd name="connsiteX2" fmla="*/ 12205970 w 12217400"/>
              <a:gd name="connsiteY2" fmla="*/ 6870700 h 6883400"/>
              <a:gd name="connsiteX3" fmla="*/ 12205970 w 12217400"/>
              <a:gd name="connsiteY3" fmla="*/ 12700 h 6883400"/>
              <a:gd name="connsiteX4" fmla="*/ 12700 w 12217400"/>
              <a:gd name="connsiteY4" fmla="*/ 12700 h 688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7400" h="6883400">
                <a:moveTo>
                  <a:pt x="12700" y="12700"/>
                </a:moveTo>
                <a:lnTo>
                  <a:pt x="12700" y="6870700"/>
                </a:lnTo>
                <a:lnTo>
                  <a:pt x="12205970" y="6870700"/>
                </a:lnTo>
                <a:lnTo>
                  <a:pt x="12205970" y="12700"/>
                </a:lnTo>
                <a:lnTo>
                  <a:pt x="12700" y="12700"/>
                </a:lnTo>
                <a:close/>
              </a:path>
            </a:pathLst>
          </a:custGeom>
          <a:solidFill>
            <a:schemeClr val="accent6"/>
          </a:solidFill>
          <a:ln w="12700" cap="flat">
            <a:noFill/>
            <a:prstDash val="solid"/>
            <a:miter/>
          </a:ln>
        </p:spPr>
        <p:txBody>
          <a:bodyPr rtlCol="0" anchor="ctr"/>
          <a:lstStyle/>
          <a:p>
            <a:pPr rtl="0"/>
            <a:endParaRPr lang="ru-RU" noProof="0"/>
          </a:p>
        </p:txBody>
      </p:sp>
      <p:sp>
        <p:nvSpPr>
          <p:cNvPr id="3" name="Номер слайда 2">
            <a:extLst>
              <a:ext uri="{FF2B5EF4-FFF2-40B4-BE49-F238E27FC236}">
                <a16:creationId xmlns="" xmlns:a16="http://schemas.microsoft.com/office/drawing/2014/main" id="{906ADBD7-8355-4951-B459-EC284BCE83AA}"/>
              </a:ext>
            </a:extLst>
          </p:cNvPr>
          <p:cNvSpPr>
            <a:spLocks noGrp="1"/>
          </p:cNvSpPr>
          <p:nvPr>
            <p:ph type="sldNum" sz="quarter" idx="10"/>
          </p:nvPr>
        </p:nvSpPr>
        <p:spPr>
          <a:xfrm>
            <a:off x="10730162" y="6002372"/>
            <a:ext cx="549442" cy="365125"/>
          </a:xfrm>
          <a:prstGeom prst="rect">
            <a:avLst/>
          </a:prstGeom>
        </p:spPr>
        <p:txBody>
          <a:bodyPr rtlCol="0"/>
          <a:lstStyle/>
          <a:p>
            <a:pPr rtl="0"/>
            <a:fld id="{D495E168-DA5E-4888-8D8A-92B118324C14}" type="slidenum">
              <a:rPr lang="ru-RU" noProof="0" smtClean="0"/>
              <a:pPr/>
              <a:t>‹#›</a:t>
            </a:fld>
            <a:endParaRPr lang="ru-RU" noProof="0"/>
          </a:p>
        </p:txBody>
      </p:sp>
      <p:sp>
        <p:nvSpPr>
          <p:cNvPr id="20" name="Рисунок 4">
            <a:extLst>
              <a:ext uri="{FF2B5EF4-FFF2-40B4-BE49-F238E27FC236}">
                <a16:creationId xmlns="" xmlns:a16="http://schemas.microsoft.com/office/drawing/2014/main" id="{55B3C92B-0A13-49BD-8A7D-FD6B821FE783}"/>
              </a:ext>
            </a:extLst>
          </p:cNvPr>
          <p:cNvSpPr/>
          <p:nvPr userDrawn="1"/>
        </p:nvSpPr>
        <p:spPr>
          <a:xfrm>
            <a:off x="11292630" y="6103003"/>
            <a:ext cx="910800" cy="144000"/>
          </a:xfrm>
          <a:custGeom>
            <a:avLst/>
            <a:gdLst>
              <a:gd name="connsiteX0" fmla="*/ 689134 w 695325"/>
              <a:gd name="connsiteY0" fmla="*/ 7144 h 114300"/>
              <a:gd name="connsiteX1" fmla="*/ 689134 w 695325"/>
              <a:gd name="connsiteY1" fmla="*/ 115729 h 114300"/>
              <a:gd name="connsiteX2" fmla="*/ 78581 w 695325"/>
              <a:gd name="connsiteY2" fmla="*/ 115729 h 114300"/>
              <a:gd name="connsiteX3" fmla="*/ 7144 w 695325"/>
              <a:gd name="connsiteY3" fmla="*/ 7144 h 114300"/>
            </a:gdLst>
            <a:ahLst/>
            <a:cxnLst>
              <a:cxn ang="0">
                <a:pos x="connsiteX0" y="connsiteY0"/>
              </a:cxn>
              <a:cxn ang="0">
                <a:pos x="connsiteX1" y="connsiteY1"/>
              </a:cxn>
              <a:cxn ang="0">
                <a:pos x="connsiteX2" y="connsiteY2"/>
              </a:cxn>
              <a:cxn ang="0">
                <a:pos x="connsiteX3" y="connsiteY3"/>
              </a:cxn>
            </a:cxnLst>
            <a:rect l="l" t="t" r="r" b="b"/>
            <a:pathLst>
              <a:path w="695325" h="114300">
                <a:moveTo>
                  <a:pt x="689134" y="7144"/>
                </a:moveTo>
                <a:lnTo>
                  <a:pt x="689134" y="115729"/>
                </a:lnTo>
                <a:lnTo>
                  <a:pt x="78581" y="115729"/>
                </a:lnTo>
                <a:lnTo>
                  <a:pt x="7144" y="7144"/>
                </a:lnTo>
                <a:close/>
              </a:path>
            </a:pathLst>
          </a:custGeom>
          <a:solidFill>
            <a:schemeClr val="bg2"/>
          </a:solidFill>
          <a:ln w="9525" cap="flat">
            <a:noFill/>
            <a:prstDash val="solid"/>
            <a:miter/>
          </a:ln>
        </p:spPr>
        <p:txBody>
          <a:bodyPr rtlCol="0" anchor="ctr"/>
          <a:lstStyle/>
          <a:p>
            <a:pPr rtl="0"/>
            <a:endParaRPr lang="ru-RU" noProof="0"/>
          </a:p>
        </p:txBody>
      </p:sp>
      <p:sp>
        <p:nvSpPr>
          <p:cNvPr id="21" name="Заголовок 1">
            <a:extLst>
              <a:ext uri="{FF2B5EF4-FFF2-40B4-BE49-F238E27FC236}">
                <a16:creationId xmlns="" xmlns:a16="http://schemas.microsoft.com/office/drawing/2014/main" id="{AD7B9076-7693-4C5F-8305-D5529FF8077A}"/>
              </a:ext>
            </a:extLst>
          </p:cNvPr>
          <p:cNvSpPr>
            <a:spLocks noGrp="1"/>
          </p:cNvSpPr>
          <p:nvPr>
            <p:ph type="title" hasCustomPrompt="1"/>
          </p:nvPr>
        </p:nvSpPr>
        <p:spPr>
          <a:xfrm>
            <a:off x="774032" y="1033272"/>
            <a:ext cx="5056083" cy="782638"/>
          </a:xfrm>
        </p:spPr>
        <p:txBody>
          <a:bodyPr rtlCol="0">
            <a:normAutofit/>
          </a:bodyPr>
          <a:lstStyle>
            <a:lvl1pPr algn="l">
              <a:defRPr sz="4000" b="1">
                <a:solidFill>
                  <a:schemeClr val="bg1"/>
                </a:solidFill>
              </a:defRPr>
            </a:lvl1pPr>
          </a:lstStyle>
          <a:p>
            <a:pPr rtl="0"/>
            <a:r>
              <a:rPr lang="ru-RU" noProof="0"/>
              <a:t>ПУСТОЙ СЛАЙД</a:t>
            </a:r>
          </a:p>
        </p:txBody>
      </p:sp>
      <p:sp>
        <p:nvSpPr>
          <p:cNvPr id="14" name="Рисунок 15">
            <a:extLst>
              <a:ext uri="{FF2B5EF4-FFF2-40B4-BE49-F238E27FC236}">
                <a16:creationId xmlns="" xmlns:a16="http://schemas.microsoft.com/office/drawing/2014/main" id="{D0734B58-9436-7F49-BF67-542C05487FFF}"/>
              </a:ext>
            </a:extLst>
          </p:cNvPr>
          <p:cNvSpPr/>
          <p:nvPr userDrawn="1"/>
        </p:nvSpPr>
        <p:spPr>
          <a:xfrm>
            <a:off x="-11174" y="1947672"/>
            <a:ext cx="5274000" cy="73100"/>
          </a:xfrm>
          <a:custGeom>
            <a:avLst/>
            <a:gdLst>
              <a:gd name="connsiteX0" fmla="*/ 9138 w 5056083"/>
              <a:gd name="connsiteY0" fmla="*/ 9137 h 73099"/>
              <a:gd name="connsiteX1" fmla="*/ 9138 w 5056083"/>
              <a:gd name="connsiteY1" fmla="*/ 67617 h 73099"/>
              <a:gd name="connsiteX2" fmla="*/ 5018925 w 5056083"/>
              <a:gd name="connsiteY2" fmla="*/ 67617 h 73099"/>
              <a:gd name="connsiteX3" fmla="*/ 5057911 w 5056083"/>
              <a:gd name="connsiteY3" fmla="*/ 9137 h 73099"/>
            </a:gdLst>
            <a:ahLst/>
            <a:cxnLst>
              <a:cxn ang="0">
                <a:pos x="connsiteX0" y="connsiteY0"/>
              </a:cxn>
              <a:cxn ang="0">
                <a:pos x="connsiteX1" y="connsiteY1"/>
              </a:cxn>
              <a:cxn ang="0">
                <a:pos x="connsiteX2" y="connsiteY2"/>
              </a:cxn>
              <a:cxn ang="0">
                <a:pos x="connsiteX3" y="connsiteY3"/>
              </a:cxn>
            </a:cxnLst>
            <a:rect l="l" t="t" r="r" b="b"/>
            <a:pathLst>
              <a:path w="5056083" h="73099">
                <a:moveTo>
                  <a:pt x="9138" y="9137"/>
                </a:moveTo>
                <a:lnTo>
                  <a:pt x="9138" y="67617"/>
                </a:lnTo>
                <a:lnTo>
                  <a:pt x="5018925" y="67617"/>
                </a:lnTo>
                <a:lnTo>
                  <a:pt x="5057911" y="9137"/>
                </a:lnTo>
                <a:close/>
              </a:path>
            </a:pathLst>
          </a:custGeom>
          <a:solidFill>
            <a:schemeClr val="bg2">
              <a:alpha val="70000"/>
            </a:schemeClr>
          </a:solidFill>
          <a:ln w="9525" cap="flat">
            <a:noFill/>
            <a:prstDash val="solid"/>
            <a:miter/>
          </a:ln>
        </p:spPr>
        <p:txBody>
          <a:bodyPr rtlCol="0" anchor="ctr"/>
          <a:lstStyle/>
          <a:p>
            <a:pPr rtl="0"/>
            <a:endParaRPr lang="ru-RU" noProof="0"/>
          </a:p>
        </p:txBody>
      </p:sp>
      <p:pic>
        <p:nvPicPr>
          <p:cNvPr id="10" name="Рисунок 9">
            <a:extLst>
              <a:ext uri="{FF2B5EF4-FFF2-40B4-BE49-F238E27FC236}">
                <a16:creationId xmlns="" xmlns:a16="http://schemas.microsoft.com/office/drawing/2014/main" id="{A2B1FA44-696D-4354-B0C7-5E293DB7BFFC}"/>
              </a:ext>
            </a:extLst>
          </p:cNvPr>
          <p:cNvPicPr>
            <a:picLocks noChangeAspect="1"/>
          </p:cNvPicPr>
          <p:nvPr userDrawn="1"/>
        </p:nvPicPr>
        <p:blipFill>
          <a:blip r:embed="rId2">
            <a:alphaModFix amt="48000"/>
          </a:blip>
          <a:stretch>
            <a:fillRect/>
          </a:stretch>
        </p:blipFill>
        <p:spPr>
          <a:xfrm>
            <a:off x="-663656" y="2839810"/>
            <a:ext cx="6022387" cy="6022387"/>
          </a:xfrm>
          <a:prstGeom prst="rect">
            <a:avLst/>
          </a:prstGeom>
          <a:effectLst>
            <a:reflection blurRad="38100" stA="45000" endPos="65000" dist="50800" dir="5400000" sy="-100000" algn="bl" rotWithShape="0"/>
          </a:effectLst>
        </p:spPr>
      </p:pic>
    </p:spTree>
    <p:extLst>
      <p:ext uri="{BB962C8B-B14F-4D97-AF65-F5344CB8AC3E}">
        <p14:creationId xmlns:p14="http://schemas.microsoft.com/office/powerpoint/2010/main" val="2418320085"/>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Пустой слайд">
    <p:spTree>
      <p:nvGrpSpPr>
        <p:cNvPr id="1" name=""/>
        <p:cNvGrpSpPr/>
        <p:nvPr/>
      </p:nvGrpSpPr>
      <p:grpSpPr>
        <a:xfrm>
          <a:off x="0" y="0"/>
          <a:ext cx="0" cy="0"/>
          <a:chOff x="0" y="0"/>
          <a:chExt cx="0" cy="0"/>
        </a:xfrm>
      </p:grpSpPr>
      <p:sp>
        <p:nvSpPr>
          <p:cNvPr id="12" name="Полилиния: фигура 11">
            <a:extLst>
              <a:ext uri="{FF2B5EF4-FFF2-40B4-BE49-F238E27FC236}">
                <a16:creationId xmlns="" xmlns:a16="http://schemas.microsoft.com/office/drawing/2014/main" id="{79A324E0-7B75-4C65-9695-78537686038F}"/>
              </a:ext>
            </a:extLst>
          </p:cNvPr>
          <p:cNvSpPr/>
          <p:nvPr/>
        </p:nvSpPr>
        <p:spPr>
          <a:xfrm>
            <a:off x="-12700" y="-12700"/>
            <a:ext cx="12217400" cy="6883400"/>
          </a:xfrm>
          <a:custGeom>
            <a:avLst/>
            <a:gdLst>
              <a:gd name="connsiteX0" fmla="*/ 12700 w 12217400"/>
              <a:gd name="connsiteY0" fmla="*/ 12700 h 6883400"/>
              <a:gd name="connsiteX1" fmla="*/ 12700 w 12217400"/>
              <a:gd name="connsiteY1" fmla="*/ 6870700 h 6883400"/>
              <a:gd name="connsiteX2" fmla="*/ 12205970 w 12217400"/>
              <a:gd name="connsiteY2" fmla="*/ 6870700 h 6883400"/>
              <a:gd name="connsiteX3" fmla="*/ 12205970 w 12217400"/>
              <a:gd name="connsiteY3" fmla="*/ 12700 h 6883400"/>
              <a:gd name="connsiteX4" fmla="*/ 12700 w 12217400"/>
              <a:gd name="connsiteY4" fmla="*/ 12700 h 688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7400" h="6883400">
                <a:moveTo>
                  <a:pt x="12700" y="12700"/>
                </a:moveTo>
                <a:lnTo>
                  <a:pt x="12700" y="6870700"/>
                </a:lnTo>
                <a:lnTo>
                  <a:pt x="12205970" y="6870700"/>
                </a:lnTo>
                <a:lnTo>
                  <a:pt x="12205970" y="12700"/>
                </a:lnTo>
                <a:lnTo>
                  <a:pt x="12700" y="12700"/>
                </a:lnTo>
                <a:close/>
              </a:path>
            </a:pathLst>
          </a:custGeom>
          <a:solidFill>
            <a:schemeClr val="accent6"/>
          </a:solidFill>
          <a:ln w="12700" cap="flat">
            <a:noFill/>
            <a:prstDash val="solid"/>
            <a:miter/>
          </a:ln>
        </p:spPr>
        <p:txBody>
          <a:bodyPr rtlCol="0" anchor="ctr"/>
          <a:lstStyle/>
          <a:p>
            <a:pPr rtl="0"/>
            <a:endParaRPr lang="ru-RU" noProof="0"/>
          </a:p>
        </p:txBody>
      </p:sp>
      <p:sp>
        <p:nvSpPr>
          <p:cNvPr id="3" name="Номер слайда 2">
            <a:extLst>
              <a:ext uri="{FF2B5EF4-FFF2-40B4-BE49-F238E27FC236}">
                <a16:creationId xmlns="" xmlns:a16="http://schemas.microsoft.com/office/drawing/2014/main" id="{906ADBD7-8355-4951-B459-EC284BCE83AA}"/>
              </a:ext>
            </a:extLst>
          </p:cNvPr>
          <p:cNvSpPr>
            <a:spLocks noGrp="1"/>
          </p:cNvSpPr>
          <p:nvPr>
            <p:ph type="sldNum" sz="quarter" idx="10"/>
          </p:nvPr>
        </p:nvSpPr>
        <p:spPr>
          <a:xfrm>
            <a:off x="10730162" y="6002372"/>
            <a:ext cx="549442" cy="365125"/>
          </a:xfrm>
          <a:prstGeom prst="rect">
            <a:avLst/>
          </a:prstGeom>
        </p:spPr>
        <p:txBody>
          <a:bodyPr rtlCol="0"/>
          <a:lstStyle/>
          <a:p>
            <a:pPr rtl="0"/>
            <a:fld id="{D495E168-DA5E-4888-8D8A-92B118324C14}" type="slidenum">
              <a:rPr lang="ru-RU" noProof="0" smtClean="0"/>
              <a:pPr/>
              <a:t>‹#›</a:t>
            </a:fld>
            <a:endParaRPr lang="ru-RU" noProof="0"/>
          </a:p>
        </p:txBody>
      </p:sp>
      <p:sp>
        <p:nvSpPr>
          <p:cNvPr id="20" name="Рисунок 4">
            <a:extLst>
              <a:ext uri="{FF2B5EF4-FFF2-40B4-BE49-F238E27FC236}">
                <a16:creationId xmlns="" xmlns:a16="http://schemas.microsoft.com/office/drawing/2014/main" id="{55B3C92B-0A13-49BD-8A7D-FD6B821FE783}"/>
              </a:ext>
            </a:extLst>
          </p:cNvPr>
          <p:cNvSpPr/>
          <p:nvPr userDrawn="1"/>
        </p:nvSpPr>
        <p:spPr>
          <a:xfrm>
            <a:off x="11292630" y="6103003"/>
            <a:ext cx="910800" cy="144000"/>
          </a:xfrm>
          <a:custGeom>
            <a:avLst/>
            <a:gdLst>
              <a:gd name="connsiteX0" fmla="*/ 689134 w 695325"/>
              <a:gd name="connsiteY0" fmla="*/ 7144 h 114300"/>
              <a:gd name="connsiteX1" fmla="*/ 689134 w 695325"/>
              <a:gd name="connsiteY1" fmla="*/ 115729 h 114300"/>
              <a:gd name="connsiteX2" fmla="*/ 78581 w 695325"/>
              <a:gd name="connsiteY2" fmla="*/ 115729 h 114300"/>
              <a:gd name="connsiteX3" fmla="*/ 7144 w 695325"/>
              <a:gd name="connsiteY3" fmla="*/ 7144 h 114300"/>
            </a:gdLst>
            <a:ahLst/>
            <a:cxnLst>
              <a:cxn ang="0">
                <a:pos x="connsiteX0" y="connsiteY0"/>
              </a:cxn>
              <a:cxn ang="0">
                <a:pos x="connsiteX1" y="connsiteY1"/>
              </a:cxn>
              <a:cxn ang="0">
                <a:pos x="connsiteX2" y="connsiteY2"/>
              </a:cxn>
              <a:cxn ang="0">
                <a:pos x="connsiteX3" y="connsiteY3"/>
              </a:cxn>
            </a:cxnLst>
            <a:rect l="l" t="t" r="r" b="b"/>
            <a:pathLst>
              <a:path w="695325" h="114300">
                <a:moveTo>
                  <a:pt x="689134" y="7144"/>
                </a:moveTo>
                <a:lnTo>
                  <a:pt x="689134" y="115729"/>
                </a:lnTo>
                <a:lnTo>
                  <a:pt x="78581" y="115729"/>
                </a:lnTo>
                <a:lnTo>
                  <a:pt x="7144" y="7144"/>
                </a:lnTo>
                <a:close/>
              </a:path>
            </a:pathLst>
          </a:custGeom>
          <a:solidFill>
            <a:schemeClr val="bg2"/>
          </a:solidFill>
          <a:ln w="9525" cap="flat">
            <a:noFill/>
            <a:prstDash val="solid"/>
            <a:miter/>
          </a:ln>
        </p:spPr>
        <p:txBody>
          <a:bodyPr rtlCol="0" anchor="ctr"/>
          <a:lstStyle/>
          <a:p>
            <a:pPr rtl="0"/>
            <a:endParaRPr lang="ru-RU" noProof="0"/>
          </a:p>
        </p:txBody>
      </p:sp>
      <p:pic>
        <p:nvPicPr>
          <p:cNvPr id="7" name="Рисунок 6">
            <a:extLst>
              <a:ext uri="{FF2B5EF4-FFF2-40B4-BE49-F238E27FC236}">
                <a16:creationId xmlns="" xmlns:a16="http://schemas.microsoft.com/office/drawing/2014/main" id="{151CF745-9532-4CC6-BE87-D417D1B3BD2F}"/>
              </a:ext>
            </a:extLst>
          </p:cNvPr>
          <p:cNvPicPr>
            <a:picLocks noChangeAspect="1"/>
          </p:cNvPicPr>
          <p:nvPr userDrawn="1"/>
        </p:nvPicPr>
        <p:blipFill>
          <a:blip r:embed="rId2">
            <a:alphaModFix amt="48000"/>
          </a:blip>
          <a:stretch>
            <a:fillRect/>
          </a:stretch>
        </p:blipFill>
        <p:spPr>
          <a:xfrm>
            <a:off x="-663656" y="2839810"/>
            <a:ext cx="6022387" cy="6022387"/>
          </a:xfrm>
          <a:prstGeom prst="rect">
            <a:avLst/>
          </a:prstGeom>
          <a:effectLst>
            <a:reflection blurRad="38100" stA="45000" endPos="65000" dist="50800" dir="5400000" sy="-100000" algn="bl" rotWithShape="0"/>
          </a:effectLst>
        </p:spPr>
      </p:pic>
    </p:spTree>
    <p:extLst>
      <p:ext uri="{BB962C8B-B14F-4D97-AF65-F5344CB8AC3E}">
        <p14:creationId xmlns:p14="http://schemas.microsoft.com/office/powerpoint/2010/main" val="3452266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раздела с изображением">
    <p:bg>
      <p:bgPr>
        <a:solidFill>
          <a:srgbClr val="000438"/>
        </a:solidFill>
        <a:effectLst/>
      </p:bgPr>
    </p:bg>
    <p:spTree>
      <p:nvGrpSpPr>
        <p:cNvPr id="1" name=""/>
        <p:cNvGrpSpPr/>
        <p:nvPr/>
      </p:nvGrpSpPr>
      <p:grpSpPr>
        <a:xfrm>
          <a:off x="0" y="0"/>
          <a:ext cx="0" cy="0"/>
          <a:chOff x="0" y="0"/>
          <a:chExt cx="0" cy="0"/>
        </a:xfrm>
      </p:grpSpPr>
      <p:sp>
        <p:nvSpPr>
          <p:cNvPr id="39" name="Рисунок 38">
            <a:extLst>
              <a:ext uri="{FF2B5EF4-FFF2-40B4-BE49-F238E27FC236}">
                <a16:creationId xmlns="" xmlns:a16="http://schemas.microsoft.com/office/drawing/2014/main" id="{61FE90B3-361E-4150-BE53-368ADEA27D72}"/>
              </a:ext>
            </a:extLst>
          </p:cNvPr>
          <p:cNvSpPr>
            <a:spLocks noGrp="1"/>
          </p:cNvSpPr>
          <p:nvPr>
            <p:ph type="pic" sz="quarter" idx="14" hasCustomPrompt="1"/>
          </p:nvPr>
        </p:nvSpPr>
        <p:spPr>
          <a:xfrm>
            <a:off x="-1702676" y="130966"/>
            <a:ext cx="13894675" cy="7047600"/>
          </a:xfrm>
          <a:custGeom>
            <a:avLst/>
            <a:gdLst>
              <a:gd name="connsiteX0" fmla="*/ 5864259 w 12192000"/>
              <a:gd name="connsiteY0" fmla="*/ 2895444 h 6602574"/>
              <a:gd name="connsiteX1" fmla="*/ 5864259 w 12192000"/>
              <a:gd name="connsiteY1" fmla="*/ 5383374 h 6602574"/>
              <a:gd name="connsiteX2" fmla="*/ 0 w 12192000"/>
              <a:gd name="connsiteY2" fmla="*/ 6602574 h 6602574"/>
              <a:gd name="connsiteX3" fmla="*/ 0 w 12192000"/>
              <a:gd name="connsiteY3" fmla="*/ 4114644 h 6602574"/>
              <a:gd name="connsiteX4" fmla="*/ 12192000 w 12192000"/>
              <a:gd name="connsiteY4" fmla="*/ 2726690 h 6602574"/>
              <a:gd name="connsiteX5" fmla="*/ 12192000 w 12192000"/>
              <a:gd name="connsiteY5" fmla="*/ 5214620 h 6602574"/>
              <a:gd name="connsiteX6" fmla="*/ 6104805 w 12192000"/>
              <a:gd name="connsiteY6" fmla="*/ 6470494 h 6602574"/>
              <a:gd name="connsiteX7" fmla="*/ 6104805 w 12192000"/>
              <a:gd name="connsiteY7" fmla="*/ 3982564 h 6602574"/>
              <a:gd name="connsiteX8" fmla="*/ 12192000 w 12192000"/>
              <a:gd name="connsiteY8" fmla="*/ 0 h 6602574"/>
              <a:gd name="connsiteX9" fmla="*/ 12192000 w 12192000"/>
              <a:gd name="connsiteY9" fmla="*/ 2487923 h 6602574"/>
              <a:gd name="connsiteX10" fmla="*/ 6104805 w 12192000"/>
              <a:gd name="connsiteY10" fmla="*/ 3742534 h 6602574"/>
              <a:gd name="connsiteX11" fmla="*/ 6104805 w 12192000"/>
              <a:gd name="connsiteY11" fmla="*/ 1255874 h 6602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6602574">
                <a:moveTo>
                  <a:pt x="5864259" y="2895444"/>
                </a:moveTo>
                <a:lnTo>
                  <a:pt x="5864259" y="5383374"/>
                </a:lnTo>
                <a:lnTo>
                  <a:pt x="0" y="6602574"/>
                </a:lnTo>
                <a:lnTo>
                  <a:pt x="0" y="4114644"/>
                </a:lnTo>
                <a:close/>
                <a:moveTo>
                  <a:pt x="12192000" y="2726690"/>
                </a:moveTo>
                <a:lnTo>
                  <a:pt x="12192000" y="5214620"/>
                </a:lnTo>
                <a:lnTo>
                  <a:pt x="6104805" y="6470494"/>
                </a:lnTo>
                <a:lnTo>
                  <a:pt x="6104805" y="3982564"/>
                </a:lnTo>
                <a:close/>
                <a:moveTo>
                  <a:pt x="12192000" y="0"/>
                </a:moveTo>
                <a:lnTo>
                  <a:pt x="12192000" y="2487923"/>
                </a:lnTo>
                <a:lnTo>
                  <a:pt x="6104805" y="3742534"/>
                </a:lnTo>
                <a:lnTo>
                  <a:pt x="6104805" y="1255874"/>
                </a:lnTo>
                <a:close/>
              </a:path>
            </a:pathLst>
          </a:custGeom>
          <a:blipFill dpi="0" rotWithShape="1">
            <a:blip r:embed="rId2" cstate="screen">
              <a:extLst>
                <a:ext uri="{28A0092B-C50C-407E-A947-70E740481C1C}">
                  <a14:useLocalDpi xmlns:a14="http://schemas.microsoft.com/office/drawing/2010/main"/>
                </a:ext>
              </a:extLst>
            </a:blip>
            <a:srcRect/>
            <a:stretch>
              <a:fillRect l="41000" b="7000"/>
            </a:stretch>
          </a:blipFill>
        </p:spPr>
        <p:txBody>
          <a:bodyPr wrap="square" rtlCol="0" anchor="ctr" anchorCtr="0">
            <a:noAutofit/>
          </a:bodyPr>
          <a:lstStyle>
            <a:lvl1pPr marL="0" indent="0" algn="ctr">
              <a:buNone/>
              <a:defRPr sz="1400"/>
            </a:lvl1pPr>
          </a:lstStyle>
          <a:p>
            <a:pPr rtl="0"/>
            <a:r>
              <a:rPr lang="ru-RU" noProof="0" dirty="0"/>
              <a:t>Щелкните значок, чтобы добавить фото</a:t>
            </a:r>
          </a:p>
        </p:txBody>
      </p:sp>
      <p:sp>
        <p:nvSpPr>
          <p:cNvPr id="15" name="Рисунок 4">
            <a:extLst>
              <a:ext uri="{FF2B5EF4-FFF2-40B4-BE49-F238E27FC236}">
                <a16:creationId xmlns="" xmlns:a16="http://schemas.microsoft.com/office/drawing/2014/main" id="{2095D1D4-8CA3-4CA3-825D-088EDB51A8AE}"/>
              </a:ext>
            </a:extLst>
          </p:cNvPr>
          <p:cNvSpPr/>
          <p:nvPr/>
        </p:nvSpPr>
        <p:spPr>
          <a:xfrm>
            <a:off x="11292630" y="6103003"/>
            <a:ext cx="910800" cy="144000"/>
          </a:xfrm>
          <a:custGeom>
            <a:avLst/>
            <a:gdLst>
              <a:gd name="connsiteX0" fmla="*/ 689134 w 695325"/>
              <a:gd name="connsiteY0" fmla="*/ 7144 h 114300"/>
              <a:gd name="connsiteX1" fmla="*/ 689134 w 695325"/>
              <a:gd name="connsiteY1" fmla="*/ 115729 h 114300"/>
              <a:gd name="connsiteX2" fmla="*/ 78581 w 695325"/>
              <a:gd name="connsiteY2" fmla="*/ 115729 h 114300"/>
              <a:gd name="connsiteX3" fmla="*/ 7144 w 695325"/>
              <a:gd name="connsiteY3" fmla="*/ 7144 h 114300"/>
            </a:gdLst>
            <a:ahLst/>
            <a:cxnLst>
              <a:cxn ang="0">
                <a:pos x="connsiteX0" y="connsiteY0"/>
              </a:cxn>
              <a:cxn ang="0">
                <a:pos x="connsiteX1" y="connsiteY1"/>
              </a:cxn>
              <a:cxn ang="0">
                <a:pos x="connsiteX2" y="connsiteY2"/>
              </a:cxn>
              <a:cxn ang="0">
                <a:pos x="connsiteX3" y="connsiteY3"/>
              </a:cxn>
            </a:cxnLst>
            <a:rect l="l" t="t" r="r" b="b"/>
            <a:pathLst>
              <a:path w="695325" h="114300">
                <a:moveTo>
                  <a:pt x="689134" y="7144"/>
                </a:moveTo>
                <a:lnTo>
                  <a:pt x="689134" y="115729"/>
                </a:lnTo>
                <a:lnTo>
                  <a:pt x="78581" y="115729"/>
                </a:lnTo>
                <a:lnTo>
                  <a:pt x="7144" y="7144"/>
                </a:lnTo>
                <a:close/>
              </a:path>
            </a:pathLst>
          </a:custGeom>
          <a:solidFill>
            <a:schemeClr val="bg2"/>
          </a:solidFill>
          <a:ln w="9525" cap="flat">
            <a:noFill/>
            <a:prstDash val="solid"/>
            <a:miter/>
          </a:ln>
        </p:spPr>
        <p:txBody>
          <a:bodyPr rtlCol="0" anchor="ctr"/>
          <a:lstStyle/>
          <a:p>
            <a:pPr rtl="0"/>
            <a:endParaRPr lang="ru-RU" noProof="0"/>
          </a:p>
        </p:txBody>
      </p:sp>
      <p:sp>
        <p:nvSpPr>
          <p:cNvPr id="17" name="Рисунок 15">
            <a:extLst>
              <a:ext uri="{FF2B5EF4-FFF2-40B4-BE49-F238E27FC236}">
                <a16:creationId xmlns="" xmlns:a16="http://schemas.microsoft.com/office/drawing/2014/main" id="{2DB5E70B-ECC9-4800-9DC0-5897EF3F16AB}"/>
              </a:ext>
            </a:extLst>
          </p:cNvPr>
          <p:cNvSpPr/>
          <p:nvPr/>
        </p:nvSpPr>
        <p:spPr>
          <a:xfrm>
            <a:off x="-11174" y="1947672"/>
            <a:ext cx="5274000" cy="73100"/>
          </a:xfrm>
          <a:custGeom>
            <a:avLst/>
            <a:gdLst>
              <a:gd name="connsiteX0" fmla="*/ 9138 w 5056083"/>
              <a:gd name="connsiteY0" fmla="*/ 9137 h 73099"/>
              <a:gd name="connsiteX1" fmla="*/ 9138 w 5056083"/>
              <a:gd name="connsiteY1" fmla="*/ 67617 h 73099"/>
              <a:gd name="connsiteX2" fmla="*/ 5018925 w 5056083"/>
              <a:gd name="connsiteY2" fmla="*/ 67617 h 73099"/>
              <a:gd name="connsiteX3" fmla="*/ 5057911 w 5056083"/>
              <a:gd name="connsiteY3" fmla="*/ 9137 h 73099"/>
            </a:gdLst>
            <a:ahLst/>
            <a:cxnLst>
              <a:cxn ang="0">
                <a:pos x="connsiteX0" y="connsiteY0"/>
              </a:cxn>
              <a:cxn ang="0">
                <a:pos x="connsiteX1" y="connsiteY1"/>
              </a:cxn>
              <a:cxn ang="0">
                <a:pos x="connsiteX2" y="connsiteY2"/>
              </a:cxn>
              <a:cxn ang="0">
                <a:pos x="connsiteX3" y="connsiteY3"/>
              </a:cxn>
            </a:cxnLst>
            <a:rect l="l" t="t" r="r" b="b"/>
            <a:pathLst>
              <a:path w="5056083" h="73099">
                <a:moveTo>
                  <a:pt x="9138" y="9137"/>
                </a:moveTo>
                <a:lnTo>
                  <a:pt x="9138" y="67617"/>
                </a:lnTo>
                <a:lnTo>
                  <a:pt x="5018925" y="67617"/>
                </a:lnTo>
                <a:lnTo>
                  <a:pt x="5057911" y="9137"/>
                </a:lnTo>
                <a:close/>
              </a:path>
            </a:pathLst>
          </a:custGeom>
          <a:solidFill>
            <a:schemeClr val="bg2">
              <a:alpha val="70000"/>
            </a:schemeClr>
          </a:solidFill>
          <a:ln w="9525" cap="flat">
            <a:noFill/>
            <a:prstDash val="solid"/>
            <a:miter/>
          </a:ln>
        </p:spPr>
        <p:txBody>
          <a:bodyPr rtlCol="0" anchor="ctr"/>
          <a:lstStyle/>
          <a:p>
            <a:pPr rtl="0"/>
            <a:endParaRPr lang="ru-RU" noProof="0"/>
          </a:p>
        </p:txBody>
      </p:sp>
    </p:spTree>
    <p:extLst>
      <p:ext uri="{BB962C8B-B14F-4D97-AF65-F5344CB8AC3E}">
        <p14:creationId xmlns:p14="http://schemas.microsoft.com/office/powerpoint/2010/main" val="38234773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Вручную">
    <p:bg>
      <p:bgPr>
        <a:solidFill>
          <a:schemeClr val="bg1"/>
        </a:solidFill>
        <a:effectLst/>
      </p:bgPr>
    </p:bg>
    <p:spTree>
      <p:nvGrpSpPr>
        <p:cNvPr id="1" name=""/>
        <p:cNvGrpSpPr/>
        <p:nvPr/>
      </p:nvGrpSpPr>
      <p:grpSpPr>
        <a:xfrm>
          <a:off x="0" y="0"/>
          <a:ext cx="0" cy="0"/>
          <a:chOff x="0" y="0"/>
          <a:chExt cx="0" cy="0"/>
        </a:xfrm>
      </p:grpSpPr>
      <p:sp>
        <p:nvSpPr>
          <p:cNvPr id="32" name="Текст 24">
            <a:extLst>
              <a:ext uri="{FF2B5EF4-FFF2-40B4-BE49-F238E27FC236}">
                <a16:creationId xmlns="" xmlns:a16="http://schemas.microsoft.com/office/drawing/2014/main" id="{D5D777E5-98F6-416A-8D23-3399269D85CB}"/>
              </a:ext>
            </a:extLst>
          </p:cNvPr>
          <p:cNvSpPr>
            <a:spLocks noGrp="1"/>
          </p:cNvSpPr>
          <p:nvPr>
            <p:ph type="body" sz="quarter" idx="14"/>
          </p:nvPr>
        </p:nvSpPr>
        <p:spPr>
          <a:xfrm>
            <a:off x="911225" y="1773622"/>
            <a:ext cx="3103110" cy="1032355"/>
          </a:xfrm>
          <a:prstGeom prst="rect">
            <a:avLst/>
          </a:prstGeom>
        </p:spPr>
        <p:txBody>
          <a:bodyPr rtlCol="0">
            <a:noAutofit/>
          </a:bodyPr>
          <a:lstStyle>
            <a:lvl1pPr marL="0" indent="0">
              <a:lnSpc>
                <a:spcPct val="100000"/>
              </a:lnSpc>
              <a:spcBef>
                <a:spcPts val="600"/>
              </a:spcBef>
              <a:buNone/>
              <a:defRPr sz="2200" b="0">
                <a:solidFill>
                  <a:schemeClr val="tx2"/>
                </a:solidFill>
                <a:latin typeface="+mj-lt"/>
              </a:defRPr>
            </a:lvl1pPr>
          </a:lstStyle>
          <a:p>
            <a:pPr lvl="0" rtl="0"/>
            <a:r>
              <a:rPr lang="ru-RU" noProof="0" dirty="0"/>
              <a:t>Образец текста</a:t>
            </a:r>
          </a:p>
        </p:txBody>
      </p:sp>
      <p:sp>
        <p:nvSpPr>
          <p:cNvPr id="34" name="Текст 24">
            <a:extLst>
              <a:ext uri="{FF2B5EF4-FFF2-40B4-BE49-F238E27FC236}">
                <a16:creationId xmlns="" xmlns:a16="http://schemas.microsoft.com/office/drawing/2014/main" id="{6706F6A2-1599-4D73-9288-3ECEACDDCAEA}"/>
              </a:ext>
            </a:extLst>
          </p:cNvPr>
          <p:cNvSpPr>
            <a:spLocks noGrp="1"/>
          </p:cNvSpPr>
          <p:nvPr>
            <p:ph type="body" sz="quarter" idx="16"/>
          </p:nvPr>
        </p:nvSpPr>
        <p:spPr>
          <a:xfrm>
            <a:off x="5195888" y="1767066"/>
            <a:ext cx="3020425" cy="1032355"/>
          </a:xfrm>
          <a:prstGeom prst="rect">
            <a:avLst/>
          </a:prstGeom>
        </p:spPr>
        <p:txBody>
          <a:bodyPr rtlCol="0">
            <a:noAutofit/>
          </a:bodyPr>
          <a:lstStyle>
            <a:lvl1pPr marL="0" indent="0">
              <a:lnSpc>
                <a:spcPct val="100000"/>
              </a:lnSpc>
              <a:spcBef>
                <a:spcPts val="600"/>
              </a:spcBef>
              <a:buNone/>
              <a:defRPr sz="2200" b="0">
                <a:solidFill>
                  <a:schemeClr val="tx2"/>
                </a:solidFill>
                <a:latin typeface="+mj-lt"/>
              </a:defRPr>
            </a:lvl1pPr>
          </a:lstStyle>
          <a:p>
            <a:pPr lvl="0" rtl="0"/>
            <a:r>
              <a:rPr lang="ru-RU" noProof="0" dirty="0"/>
              <a:t>Образец текста</a:t>
            </a:r>
          </a:p>
        </p:txBody>
      </p:sp>
      <p:sp>
        <p:nvSpPr>
          <p:cNvPr id="39" name="Текст 24">
            <a:extLst>
              <a:ext uri="{FF2B5EF4-FFF2-40B4-BE49-F238E27FC236}">
                <a16:creationId xmlns="" xmlns:a16="http://schemas.microsoft.com/office/drawing/2014/main" id="{C6725172-65CC-4645-B23F-E77886468F31}"/>
              </a:ext>
            </a:extLst>
          </p:cNvPr>
          <p:cNvSpPr>
            <a:spLocks noGrp="1"/>
          </p:cNvSpPr>
          <p:nvPr>
            <p:ph type="body" sz="quarter" idx="21"/>
          </p:nvPr>
        </p:nvSpPr>
        <p:spPr>
          <a:xfrm>
            <a:off x="911225" y="2970726"/>
            <a:ext cx="2599197" cy="800100"/>
          </a:xfrm>
          <a:prstGeom prst="rect">
            <a:avLst/>
          </a:prstGeom>
        </p:spPr>
        <p:txBody>
          <a:bodyPr rtlCol="0">
            <a:normAutofit/>
          </a:bodyPr>
          <a:lstStyle>
            <a:lvl1pPr marL="0" indent="0">
              <a:buNone/>
              <a:defRPr sz="1400" b="0">
                <a:solidFill>
                  <a:schemeClr val="bg1">
                    <a:lumMod val="75000"/>
                  </a:schemeClr>
                </a:solidFill>
                <a:latin typeface="+mn-lt"/>
              </a:defRPr>
            </a:lvl1pPr>
          </a:lstStyle>
          <a:p>
            <a:pPr lvl="0" rtl="0"/>
            <a:r>
              <a:rPr lang="ru-RU" noProof="0"/>
              <a:t>Образец текста</a:t>
            </a:r>
          </a:p>
        </p:txBody>
      </p:sp>
      <p:sp>
        <p:nvSpPr>
          <p:cNvPr id="40" name="Текст 24">
            <a:extLst>
              <a:ext uri="{FF2B5EF4-FFF2-40B4-BE49-F238E27FC236}">
                <a16:creationId xmlns="" xmlns:a16="http://schemas.microsoft.com/office/drawing/2014/main" id="{0EA5E6CA-5C78-4B75-BA22-59750E7D4501}"/>
              </a:ext>
            </a:extLst>
          </p:cNvPr>
          <p:cNvSpPr>
            <a:spLocks noGrp="1"/>
          </p:cNvSpPr>
          <p:nvPr>
            <p:ph type="body" sz="quarter" idx="22"/>
          </p:nvPr>
        </p:nvSpPr>
        <p:spPr>
          <a:xfrm>
            <a:off x="5195888" y="2968901"/>
            <a:ext cx="3726423" cy="800100"/>
          </a:xfrm>
          <a:prstGeom prst="rect">
            <a:avLst/>
          </a:prstGeom>
        </p:spPr>
        <p:txBody>
          <a:bodyPr rtlCol="0">
            <a:normAutofit/>
          </a:bodyPr>
          <a:lstStyle>
            <a:lvl1pPr marL="0" indent="0">
              <a:buNone/>
              <a:defRPr sz="1400" b="0">
                <a:solidFill>
                  <a:schemeClr val="bg1">
                    <a:lumMod val="75000"/>
                  </a:schemeClr>
                </a:solidFill>
                <a:latin typeface="+mn-lt"/>
              </a:defRPr>
            </a:lvl1pPr>
          </a:lstStyle>
          <a:p>
            <a:pPr lvl="0" rtl="0"/>
            <a:r>
              <a:rPr lang="ru-RU" noProof="0" dirty="0"/>
              <a:t>Образец текста</a:t>
            </a:r>
          </a:p>
        </p:txBody>
      </p:sp>
      <p:sp>
        <p:nvSpPr>
          <p:cNvPr id="41" name="Текст 24">
            <a:extLst>
              <a:ext uri="{FF2B5EF4-FFF2-40B4-BE49-F238E27FC236}">
                <a16:creationId xmlns="" xmlns:a16="http://schemas.microsoft.com/office/drawing/2014/main" id="{E1C61752-F57C-4FBF-93F3-06F43CCA43C8}"/>
              </a:ext>
            </a:extLst>
          </p:cNvPr>
          <p:cNvSpPr>
            <a:spLocks noGrp="1"/>
          </p:cNvSpPr>
          <p:nvPr>
            <p:ph type="body" sz="quarter" idx="23"/>
          </p:nvPr>
        </p:nvSpPr>
        <p:spPr>
          <a:xfrm>
            <a:off x="1284133" y="5751926"/>
            <a:ext cx="9623735" cy="470478"/>
          </a:xfrm>
          <a:prstGeom prst="rect">
            <a:avLst/>
          </a:prstGeom>
        </p:spPr>
        <p:txBody>
          <a:bodyPr rtlCol="0">
            <a:normAutofit/>
          </a:bodyPr>
          <a:lstStyle>
            <a:lvl1pPr marL="0" indent="0" algn="ctr">
              <a:buNone/>
              <a:defRPr sz="1600" b="0">
                <a:solidFill>
                  <a:schemeClr val="tx2"/>
                </a:solidFill>
                <a:latin typeface="+mn-lt"/>
              </a:defRPr>
            </a:lvl1pPr>
          </a:lstStyle>
          <a:p>
            <a:pPr lvl="0" rtl="0"/>
            <a:r>
              <a:rPr lang="ru-RU" noProof="0"/>
              <a:t>Образец текста</a:t>
            </a:r>
          </a:p>
        </p:txBody>
      </p:sp>
      <p:sp>
        <p:nvSpPr>
          <p:cNvPr id="42" name="Текст 24">
            <a:extLst>
              <a:ext uri="{FF2B5EF4-FFF2-40B4-BE49-F238E27FC236}">
                <a16:creationId xmlns="" xmlns:a16="http://schemas.microsoft.com/office/drawing/2014/main" id="{E0232175-FB97-4039-8136-B9DD27441C05}"/>
              </a:ext>
            </a:extLst>
          </p:cNvPr>
          <p:cNvSpPr>
            <a:spLocks noGrp="1"/>
          </p:cNvSpPr>
          <p:nvPr>
            <p:ph type="body" sz="quarter" idx="24"/>
          </p:nvPr>
        </p:nvSpPr>
        <p:spPr>
          <a:xfrm>
            <a:off x="4794791" y="4893792"/>
            <a:ext cx="2599199" cy="615026"/>
          </a:xfrm>
          <a:prstGeom prst="rect">
            <a:avLst/>
          </a:prstGeom>
        </p:spPr>
        <p:txBody>
          <a:bodyPr rtlCol="0">
            <a:normAutofit/>
          </a:bodyPr>
          <a:lstStyle>
            <a:lvl1pPr marL="0" indent="0">
              <a:buNone/>
              <a:defRPr sz="1600" b="0">
                <a:solidFill>
                  <a:schemeClr val="bg2"/>
                </a:solidFill>
                <a:latin typeface="+mn-lt"/>
              </a:defRPr>
            </a:lvl1pPr>
          </a:lstStyle>
          <a:p>
            <a:pPr lvl="0" rtl="0"/>
            <a:r>
              <a:rPr lang="ru-RU" noProof="0"/>
              <a:t>Образец текста</a:t>
            </a:r>
          </a:p>
        </p:txBody>
      </p:sp>
      <p:sp>
        <p:nvSpPr>
          <p:cNvPr id="43" name="Текст 24">
            <a:extLst>
              <a:ext uri="{FF2B5EF4-FFF2-40B4-BE49-F238E27FC236}">
                <a16:creationId xmlns="" xmlns:a16="http://schemas.microsoft.com/office/drawing/2014/main" id="{6E5262C3-0603-403F-AB36-FB4EB9FC7BCB}"/>
              </a:ext>
            </a:extLst>
          </p:cNvPr>
          <p:cNvSpPr>
            <a:spLocks noGrp="1"/>
          </p:cNvSpPr>
          <p:nvPr>
            <p:ph type="body" sz="quarter" idx="25"/>
          </p:nvPr>
        </p:nvSpPr>
        <p:spPr>
          <a:xfrm>
            <a:off x="7890713" y="4893792"/>
            <a:ext cx="3712665" cy="615026"/>
          </a:xfrm>
          <a:prstGeom prst="rect">
            <a:avLst/>
          </a:prstGeom>
        </p:spPr>
        <p:txBody>
          <a:bodyPr rtlCol="0">
            <a:normAutofit/>
          </a:bodyPr>
          <a:lstStyle>
            <a:lvl1pPr marL="0" indent="0">
              <a:buNone/>
              <a:defRPr sz="1600" b="0">
                <a:solidFill>
                  <a:schemeClr val="bg2"/>
                </a:solidFill>
                <a:latin typeface="+mn-lt"/>
              </a:defRPr>
            </a:lvl1pPr>
          </a:lstStyle>
          <a:p>
            <a:pPr lvl="0" rtl="0"/>
            <a:r>
              <a:rPr lang="ru-RU" noProof="0"/>
              <a:t>Образец текста</a:t>
            </a:r>
          </a:p>
        </p:txBody>
      </p:sp>
      <p:sp>
        <p:nvSpPr>
          <p:cNvPr id="46" name="Рисунок 12">
            <a:extLst>
              <a:ext uri="{FF2B5EF4-FFF2-40B4-BE49-F238E27FC236}">
                <a16:creationId xmlns="" xmlns:a16="http://schemas.microsoft.com/office/drawing/2014/main" id="{5A6A36C6-8489-4333-927A-141D8F98AE50}"/>
              </a:ext>
            </a:extLst>
          </p:cNvPr>
          <p:cNvSpPr>
            <a:spLocks noGrp="1"/>
          </p:cNvSpPr>
          <p:nvPr>
            <p:ph type="pic" sz="quarter" idx="43" hasCustomPrompt="1"/>
          </p:nvPr>
        </p:nvSpPr>
        <p:spPr>
          <a:xfrm>
            <a:off x="4794792" y="3864572"/>
            <a:ext cx="2599199" cy="896112"/>
          </a:xfrm>
          <a:prstGeom prst="rect">
            <a:avLst/>
          </a:prstGeom>
        </p:spPr>
        <p:txBody>
          <a:bodyPr rtlCol="0" anchor="ctr" anchorCtr="0">
            <a:noAutofit/>
          </a:bodyPr>
          <a:lstStyle>
            <a:lvl1pPr marL="0" indent="0" algn="ctr">
              <a:buNone/>
              <a:defRPr sz="1400">
                <a:solidFill>
                  <a:schemeClr val="bg1">
                    <a:lumMod val="75000"/>
                  </a:schemeClr>
                </a:solidFill>
              </a:defRPr>
            </a:lvl1pPr>
          </a:lstStyle>
          <a:p>
            <a:pPr rtl="0"/>
            <a:r>
              <a:rPr lang="ru-RU" noProof="0"/>
              <a:t>Щелкните значок, чтобы добавить фото</a:t>
            </a:r>
          </a:p>
        </p:txBody>
      </p:sp>
      <p:sp>
        <p:nvSpPr>
          <p:cNvPr id="47" name="Рисунок 9">
            <a:extLst>
              <a:ext uri="{FF2B5EF4-FFF2-40B4-BE49-F238E27FC236}">
                <a16:creationId xmlns="" xmlns:a16="http://schemas.microsoft.com/office/drawing/2014/main" id="{BB2DF986-C446-4302-9099-B1512AD5D8CA}"/>
              </a:ext>
            </a:extLst>
          </p:cNvPr>
          <p:cNvSpPr>
            <a:spLocks noGrp="1"/>
          </p:cNvSpPr>
          <p:nvPr>
            <p:ph type="pic" sz="quarter" idx="44" hasCustomPrompt="1"/>
          </p:nvPr>
        </p:nvSpPr>
        <p:spPr>
          <a:xfrm>
            <a:off x="7876955" y="3864572"/>
            <a:ext cx="2599200" cy="896400"/>
          </a:xfrm>
          <a:prstGeom prst="rect">
            <a:avLst/>
          </a:prstGeom>
        </p:spPr>
        <p:txBody>
          <a:bodyPr rtlCol="0" anchor="ctr" anchorCtr="0">
            <a:normAutofit/>
          </a:bodyPr>
          <a:lstStyle>
            <a:lvl1pPr marL="0" indent="0" algn="ctr">
              <a:buNone/>
              <a:defRPr sz="1400">
                <a:solidFill>
                  <a:schemeClr val="bg1">
                    <a:lumMod val="75000"/>
                  </a:schemeClr>
                </a:solidFill>
              </a:defRPr>
            </a:lvl1pPr>
          </a:lstStyle>
          <a:p>
            <a:pPr rtl="0"/>
            <a:r>
              <a:rPr lang="ru-RU" noProof="0"/>
              <a:t>Щелкните значок, чтобы добавить фото</a:t>
            </a:r>
          </a:p>
        </p:txBody>
      </p:sp>
      <p:sp>
        <p:nvSpPr>
          <p:cNvPr id="22" name="Заголовок 1">
            <a:extLst>
              <a:ext uri="{FF2B5EF4-FFF2-40B4-BE49-F238E27FC236}">
                <a16:creationId xmlns="" xmlns:a16="http://schemas.microsoft.com/office/drawing/2014/main" id="{BB58C539-3FDE-4755-BEB4-C953AA292673}"/>
              </a:ext>
            </a:extLst>
          </p:cNvPr>
          <p:cNvSpPr>
            <a:spLocks noGrp="1"/>
          </p:cNvSpPr>
          <p:nvPr>
            <p:ph type="title" hasCustomPrompt="1"/>
          </p:nvPr>
        </p:nvSpPr>
        <p:spPr>
          <a:xfrm>
            <a:off x="774032" y="741320"/>
            <a:ext cx="10506743" cy="782638"/>
          </a:xfrm>
        </p:spPr>
        <p:txBody>
          <a:bodyPr rtlCol="0">
            <a:normAutofit/>
          </a:bodyPr>
          <a:lstStyle>
            <a:lvl1pPr algn="l">
              <a:defRPr sz="4000" b="1">
                <a:solidFill>
                  <a:schemeClr val="bg1"/>
                </a:solidFill>
              </a:defRPr>
            </a:lvl1pPr>
          </a:lstStyle>
          <a:p>
            <a:pPr rtl="0"/>
            <a:r>
              <a:rPr lang="ru-RU" noProof="0"/>
              <a:t>КАК ИСПОЛЬЗОВАТЬ ЭТОТ ШАБЛОН</a:t>
            </a:r>
          </a:p>
        </p:txBody>
      </p:sp>
      <p:sp>
        <p:nvSpPr>
          <p:cNvPr id="23" name="Рисунок 15">
            <a:extLst>
              <a:ext uri="{FF2B5EF4-FFF2-40B4-BE49-F238E27FC236}">
                <a16:creationId xmlns="" xmlns:a16="http://schemas.microsoft.com/office/drawing/2014/main" id="{8EDA54DA-ED01-4416-96BF-C8968F4684B4}"/>
              </a:ext>
            </a:extLst>
          </p:cNvPr>
          <p:cNvSpPr/>
          <p:nvPr userDrawn="1"/>
        </p:nvSpPr>
        <p:spPr>
          <a:xfrm>
            <a:off x="-11173" y="1610268"/>
            <a:ext cx="9252000" cy="73100"/>
          </a:xfrm>
          <a:custGeom>
            <a:avLst/>
            <a:gdLst>
              <a:gd name="connsiteX0" fmla="*/ 9138 w 5056083"/>
              <a:gd name="connsiteY0" fmla="*/ 9137 h 73099"/>
              <a:gd name="connsiteX1" fmla="*/ 9138 w 5056083"/>
              <a:gd name="connsiteY1" fmla="*/ 67617 h 73099"/>
              <a:gd name="connsiteX2" fmla="*/ 5018925 w 5056083"/>
              <a:gd name="connsiteY2" fmla="*/ 67617 h 73099"/>
              <a:gd name="connsiteX3" fmla="*/ 5057911 w 5056083"/>
              <a:gd name="connsiteY3" fmla="*/ 9137 h 73099"/>
            </a:gdLst>
            <a:ahLst/>
            <a:cxnLst>
              <a:cxn ang="0">
                <a:pos x="connsiteX0" y="connsiteY0"/>
              </a:cxn>
              <a:cxn ang="0">
                <a:pos x="connsiteX1" y="connsiteY1"/>
              </a:cxn>
              <a:cxn ang="0">
                <a:pos x="connsiteX2" y="connsiteY2"/>
              </a:cxn>
              <a:cxn ang="0">
                <a:pos x="connsiteX3" y="connsiteY3"/>
              </a:cxn>
            </a:cxnLst>
            <a:rect l="l" t="t" r="r" b="b"/>
            <a:pathLst>
              <a:path w="5056083" h="73099">
                <a:moveTo>
                  <a:pt x="9138" y="9137"/>
                </a:moveTo>
                <a:lnTo>
                  <a:pt x="9138" y="67617"/>
                </a:lnTo>
                <a:lnTo>
                  <a:pt x="5018925" y="67617"/>
                </a:lnTo>
                <a:lnTo>
                  <a:pt x="5057911" y="9137"/>
                </a:lnTo>
                <a:close/>
              </a:path>
            </a:pathLst>
          </a:custGeom>
          <a:solidFill>
            <a:srgbClr val="2864DC">
              <a:alpha val="70000"/>
            </a:srgbClr>
          </a:solidFill>
          <a:ln w="9525" cap="flat">
            <a:noFill/>
            <a:prstDash val="solid"/>
            <a:miter/>
          </a:ln>
        </p:spPr>
        <p:txBody>
          <a:bodyPr rtlCol="0" anchor="ctr"/>
          <a:lstStyle/>
          <a:p>
            <a:pPr rtl="0"/>
            <a:endParaRPr lang="ru-RU" noProof="0"/>
          </a:p>
        </p:txBody>
      </p:sp>
      <p:pic>
        <p:nvPicPr>
          <p:cNvPr id="3" name="Рисунок 2" descr="Изображение выглядит как стол, дуршлаг&#10;&#10;Автоматически созданное описание">
            <a:extLst>
              <a:ext uri="{FF2B5EF4-FFF2-40B4-BE49-F238E27FC236}">
                <a16:creationId xmlns="" xmlns:a16="http://schemas.microsoft.com/office/drawing/2014/main" id="{04229719-C1A7-4C63-8886-3F1A4AE934B7}"/>
              </a:ext>
            </a:extLst>
          </p:cNvPr>
          <p:cNvPicPr>
            <a:picLocks noChangeAspect="1"/>
          </p:cNvPicPr>
          <p:nvPr userDrawn="1"/>
        </p:nvPicPr>
        <p:blipFill>
          <a:blip r:embed="rId2"/>
          <a:stretch>
            <a:fillRect/>
          </a:stretch>
        </p:blipFill>
        <p:spPr>
          <a:xfrm>
            <a:off x="-430909" y="4143423"/>
            <a:ext cx="3402487" cy="3402487"/>
          </a:xfrm>
          <a:prstGeom prst="rect">
            <a:avLst/>
          </a:prstGeom>
        </p:spPr>
      </p:pic>
    </p:spTree>
    <p:extLst>
      <p:ext uri="{BB962C8B-B14F-4D97-AF65-F5344CB8AC3E}">
        <p14:creationId xmlns:p14="http://schemas.microsoft.com/office/powerpoint/2010/main" val="311389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Название и содержимое с изображением">
    <p:bg>
      <p:bgPr>
        <a:solidFill>
          <a:schemeClr val="bg1"/>
        </a:solidFill>
        <a:effectLst/>
      </p:bgPr>
    </p:bg>
    <p:spTree>
      <p:nvGrpSpPr>
        <p:cNvPr id="1" name=""/>
        <p:cNvGrpSpPr/>
        <p:nvPr/>
      </p:nvGrpSpPr>
      <p:grpSpPr>
        <a:xfrm>
          <a:off x="0" y="0"/>
          <a:ext cx="0" cy="0"/>
          <a:chOff x="0" y="0"/>
          <a:chExt cx="0" cy="0"/>
        </a:xfrm>
      </p:grpSpPr>
      <p:sp>
        <p:nvSpPr>
          <p:cNvPr id="14" name="Текст 14">
            <a:extLst>
              <a:ext uri="{FF2B5EF4-FFF2-40B4-BE49-F238E27FC236}">
                <a16:creationId xmlns="" xmlns:a16="http://schemas.microsoft.com/office/drawing/2014/main" id="{302F0820-F94A-40EF-B3BE-26CD0CB55173}"/>
              </a:ext>
            </a:extLst>
          </p:cNvPr>
          <p:cNvSpPr>
            <a:spLocks noGrp="1"/>
          </p:cNvSpPr>
          <p:nvPr>
            <p:ph type="body" sz="quarter" idx="15"/>
          </p:nvPr>
        </p:nvSpPr>
        <p:spPr>
          <a:xfrm>
            <a:off x="774032" y="3074529"/>
            <a:ext cx="4421856" cy="2588637"/>
          </a:xfrm>
          <a:prstGeom prst="rect">
            <a:avLst/>
          </a:prstGeom>
        </p:spPr>
        <p:txBody>
          <a:bodyPr lIns="0" rtlCol="0">
            <a:normAutofit/>
          </a:bodyPr>
          <a:lstStyle>
            <a:lvl1pPr marL="180000" indent="-180000">
              <a:spcBef>
                <a:spcPts val="600"/>
              </a:spcBef>
              <a:buClr>
                <a:schemeClr val="bg2"/>
              </a:buClr>
              <a:buFont typeface="Wingdings" panose="05000000000000000000" pitchFamily="2" charset="2"/>
              <a:buChar char="§"/>
              <a:defRPr sz="1400" b="0" i="0">
                <a:solidFill>
                  <a:schemeClr val="bg1">
                    <a:lumMod val="75000"/>
                  </a:schemeClr>
                </a:solidFill>
              </a:defRPr>
            </a:lvl1pPr>
          </a:lstStyle>
          <a:p>
            <a:pPr lvl="0" rtl="0"/>
            <a:r>
              <a:rPr lang="ru-RU" noProof="0"/>
              <a:t>Образец текста</a:t>
            </a:r>
          </a:p>
        </p:txBody>
      </p:sp>
      <p:sp>
        <p:nvSpPr>
          <p:cNvPr id="21" name="Заголовок 1">
            <a:extLst>
              <a:ext uri="{FF2B5EF4-FFF2-40B4-BE49-F238E27FC236}">
                <a16:creationId xmlns="" xmlns:a16="http://schemas.microsoft.com/office/drawing/2014/main" id="{33528AEE-54AB-4366-9576-BBA1CE5F3A54}"/>
              </a:ext>
            </a:extLst>
          </p:cNvPr>
          <p:cNvSpPr>
            <a:spLocks noGrp="1"/>
          </p:cNvSpPr>
          <p:nvPr>
            <p:ph type="title" hasCustomPrompt="1"/>
          </p:nvPr>
        </p:nvSpPr>
        <p:spPr>
          <a:xfrm>
            <a:off x="774032" y="1032746"/>
            <a:ext cx="5056083" cy="782638"/>
          </a:xfrm>
        </p:spPr>
        <p:txBody>
          <a:bodyPr rtlCol="0">
            <a:normAutofit/>
          </a:bodyPr>
          <a:lstStyle>
            <a:lvl1pPr algn="l">
              <a:defRPr sz="4000" b="1">
                <a:solidFill>
                  <a:schemeClr val="bg1"/>
                </a:solidFill>
              </a:defRPr>
            </a:lvl1pPr>
          </a:lstStyle>
          <a:p>
            <a:pPr rtl="0"/>
            <a:r>
              <a:rPr lang="ru-RU" noProof="0"/>
              <a:t>РАЗМЕТКА ТЕКСТА 1</a:t>
            </a:r>
          </a:p>
        </p:txBody>
      </p:sp>
      <p:sp>
        <p:nvSpPr>
          <p:cNvPr id="22" name="Текст 17">
            <a:extLst>
              <a:ext uri="{FF2B5EF4-FFF2-40B4-BE49-F238E27FC236}">
                <a16:creationId xmlns="" xmlns:a16="http://schemas.microsoft.com/office/drawing/2014/main" id="{A1867536-E941-4FED-8B68-2609143C2A78}"/>
              </a:ext>
            </a:extLst>
          </p:cNvPr>
          <p:cNvSpPr>
            <a:spLocks noGrp="1"/>
          </p:cNvSpPr>
          <p:nvPr>
            <p:ph type="body" sz="quarter" idx="13"/>
          </p:nvPr>
        </p:nvSpPr>
        <p:spPr>
          <a:xfrm>
            <a:off x="774032" y="2225392"/>
            <a:ext cx="4421856" cy="749047"/>
          </a:xfrm>
          <a:prstGeom prst="rect">
            <a:avLst/>
          </a:prstGeom>
        </p:spPr>
        <p:txBody>
          <a:bodyPr rtlCol="0">
            <a:normAutofit/>
          </a:bodyPr>
          <a:lstStyle>
            <a:lvl1pPr marL="0" indent="0" algn="l" rtl="0">
              <a:buNone/>
              <a:defRPr sz="2200">
                <a:solidFill>
                  <a:schemeClr val="tx2"/>
                </a:solidFill>
              </a:defRPr>
            </a:lvl1pPr>
            <a:lvl2pPr>
              <a:defRPr sz="1800"/>
            </a:lvl2pPr>
            <a:lvl3pPr>
              <a:defRPr sz="1800"/>
            </a:lvl3pPr>
            <a:lvl4pPr>
              <a:defRPr sz="1800"/>
            </a:lvl4pPr>
            <a:lvl5pPr>
              <a:defRPr sz="1800"/>
            </a:lvl5pPr>
          </a:lstStyle>
          <a:p>
            <a:pPr lvl="0" rtl="0"/>
            <a:r>
              <a:rPr lang="ru-RU" noProof="0"/>
              <a:t>Образец текста</a:t>
            </a:r>
          </a:p>
        </p:txBody>
      </p:sp>
      <p:sp>
        <p:nvSpPr>
          <p:cNvPr id="26" name="Рисунок 4">
            <a:extLst>
              <a:ext uri="{FF2B5EF4-FFF2-40B4-BE49-F238E27FC236}">
                <a16:creationId xmlns="" xmlns:a16="http://schemas.microsoft.com/office/drawing/2014/main" id="{7D57D3C0-DF85-4866-AC4B-ED6A0F6963A5}"/>
              </a:ext>
            </a:extLst>
          </p:cNvPr>
          <p:cNvSpPr/>
          <p:nvPr/>
        </p:nvSpPr>
        <p:spPr>
          <a:xfrm>
            <a:off x="11292630" y="6103003"/>
            <a:ext cx="910800" cy="144000"/>
          </a:xfrm>
          <a:custGeom>
            <a:avLst/>
            <a:gdLst>
              <a:gd name="connsiteX0" fmla="*/ 689134 w 695325"/>
              <a:gd name="connsiteY0" fmla="*/ 7144 h 114300"/>
              <a:gd name="connsiteX1" fmla="*/ 689134 w 695325"/>
              <a:gd name="connsiteY1" fmla="*/ 115729 h 114300"/>
              <a:gd name="connsiteX2" fmla="*/ 78581 w 695325"/>
              <a:gd name="connsiteY2" fmla="*/ 115729 h 114300"/>
              <a:gd name="connsiteX3" fmla="*/ 7144 w 695325"/>
              <a:gd name="connsiteY3" fmla="*/ 7144 h 114300"/>
            </a:gdLst>
            <a:ahLst/>
            <a:cxnLst>
              <a:cxn ang="0">
                <a:pos x="connsiteX0" y="connsiteY0"/>
              </a:cxn>
              <a:cxn ang="0">
                <a:pos x="connsiteX1" y="connsiteY1"/>
              </a:cxn>
              <a:cxn ang="0">
                <a:pos x="connsiteX2" y="connsiteY2"/>
              </a:cxn>
              <a:cxn ang="0">
                <a:pos x="connsiteX3" y="connsiteY3"/>
              </a:cxn>
            </a:cxnLst>
            <a:rect l="l" t="t" r="r" b="b"/>
            <a:pathLst>
              <a:path w="695325" h="114300">
                <a:moveTo>
                  <a:pt x="689134" y="7144"/>
                </a:moveTo>
                <a:lnTo>
                  <a:pt x="689134" y="115729"/>
                </a:lnTo>
                <a:lnTo>
                  <a:pt x="78581" y="115729"/>
                </a:lnTo>
                <a:lnTo>
                  <a:pt x="7144" y="7144"/>
                </a:lnTo>
                <a:close/>
              </a:path>
            </a:pathLst>
          </a:custGeom>
          <a:solidFill>
            <a:srgbClr val="2864DC"/>
          </a:solidFill>
          <a:ln w="9525" cap="flat">
            <a:noFill/>
            <a:prstDash val="solid"/>
            <a:miter/>
          </a:ln>
        </p:spPr>
        <p:txBody>
          <a:bodyPr rtlCol="0" anchor="ctr"/>
          <a:lstStyle/>
          <a:p>
            <a:pPr rtl="0"/>
            <a:endParaRPr lang="ru-RU" noProof="0"/>
          </a:p>
        </p:txBody>
      </p:sp>
      <p:sp>
        <p:nvSpPr>
          <p:cNvPr id="11" name="Рисунок 15">
            <a:extLst>
              <a:ext uri="{FF2B5EF4-FFF2-40B4-BE49-F238E27FC236}">
                <a16:creationId xmlns="" xmlns:a16="http://schemas.microsoft.com/office/drawing/2014/main" id="{FA387E18-8CE1-1648-81B1-6F1A0F183C30}"/>
              </a:ext>
            </a:extLst>
          </p:cNvPr>
          <p:cNvSpPr/>
          <p:nvPr userDrawn="1"/>
        </p:nvSpPr>
        <p:spPr>
          <a:xfrm>
            <a:off x="-11174" y="1947672"/>
            <a:ext cx="5274000" cy="73100"/>
          </a:xfrm>
          <a:custGeom>
            <a:avLst/>
            <a:gdLst>
              <a:gd name="connsiteX0" fmla="*/ 9138 w 5056083"/>
              <a:gd name="connsiteY0" fmla="*/ 9137 h 73099"/>
              <a:gd name="connsiteX1" fmla="*/ 9138 w 5056083"/>
              <a:gd name="connsiteY1" fmla="*/ 67617 h 73099"/>
              <a:gd name="connsiteX2" fmla="*/ 5018925 w 5056083"/>
              <a:gd name="connsiteY2" fmla="*/ 67617 h 73099"/>
              <a:gd name="connsiteX3" fmla="*/ 5057911 w 5056083"/>
              <a:gd name="connsiteY3" fmla="*/ 9137 h 73099"/>
            </a:gdLst>
            <a:ahLst/>
            <a:cxnLst>
              <a:cxn ang="0">
                <a:pos x="connsiteX0" y="connsiteY0"/>
              </a:cxn>
              <a:cxn ang="0">
                <a:pos x="connsiteX1" y="connsiteY1"/>
              </a:cxn>
              <a:cxn ang="0">
                <a:pos x="connsiteX2" y="connsiteY2"/>
              </a:cxn>
              <a:cxn ang="0">
                <a:pos x="connsiteX3" y="connsiteY3"/>
              </a:cxn>
            </a:cxnLst>
            <a:rect l="l" t="t" r="r" b="b"/>
            <a:pathLst>
              <a:path w="5056083" h="73099">
                <a:moveTo>
                  <a:pt x="9138" y="9137"/>
                </a:moveTo>
                <a:lnTo>
                  <a:pt x="9138" y="67617"/>
                </a:lnTo>
                <a:lnTo>
                  <a:pt x="5018925" y="67617"/>
                </a:lnTo>
                <a:lnTo>
                  <a:pt x="5057911" y="9137"/>
                </a:lnTo>
                <a:close/>
              </a:path>
            </a:pathLst>
          </a:custGeom>
          <a:solidFill>
            <a:srgbClr val="2864DC">
              <a:alpha val="70000"/>
            </a:srgbClr>
          </a:solidFill>
          <a:ln w="9525" cap="flat">
            <a:noFill/>
            <a:prstDash val="solid"/>
            <a:miter/>
          </a:ln>
        </p:spPr>
        <p:txBody>
          <a:bodyPr rtlCol="0" anchor="ctr"/>
          <a:lstStyle/>
          <a:p>
            <a:pPr rtl="0"/>
            <a:endParaRPr lang="ru-RU" noProof="0"/>
          </a:p>
        </p:txBody>
      </p:sp>
      <p:pic>
        <p:nvPicPr>
          <p:cNvPr id="4" name="Рисунок 3" descr="Изображение выглядит как стол, дуршлаг&#10;&#10;Автоматически созданное описание">
            <a:extLst>
              <a:ext uri="{FF2B5EF4-FFF2-40B4-BE49-F238E27FC236}">
                <a16:creationId xmlns="" xmlns:a16="http://schemas.microsoft.com/office/drawing/2014/main" id="{D7C1E842-D90C-445D-84BE-52E7366A7B4D}"/>
              </a:ext>
            </a:extLst>
          </p:cNvPr>
          <p:cNvPicPr>
            <a:picLocks noChangeAspect="1"/>
          </p:cNvPicPr>
          <p:nvPr userDrawn="1"/>
        </p:nvPicPr>
        <p:blipFill>
          <a:blip r:embed="rId2"/>
          <a:stretch>
            <a:fillRect/>
          </a:stretch>
        </p:blipFill>
        <p:spPr>
          <a:xfrm>
            <a:off x="8299520" y="4498429"/>
            <a:ext cx="3903910" cy="3903910"/>
          </a:xfrm>
          <a:prstGeom prst="rect">
            <a:avLst/>
          </a:prstGeom>
        </p:spPr>
      </p:pic>
    </p:spTree>
    <p:extLst>
      <p:ext uri="{BB962C8B-B14F-4D97-AF65-F5344CB8AC3E}">
        <p14:creationId xmlns:p14="http://schemas.microsoft.com/office/powerpoint/2010/main" val="3721395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Слайд с содержимым">
    <p:bg>
      <p:bgPr>
        <a:solidFill>
          <a:schemeClr val="bg1"/>
        </a:solidFill>
        <a:effectLst/>
      </p:bgPr>
    </p:bg>
    <p:spTree>
      <p:nvGrpSpPr>
        <p:cNvPr id="1" name=""/>
        <p:cNvGrpSpPr/>
        <p:nvPr/>
      </p:nvGrpSpPr>
      <p:grpSpPr>
        <a:xfrm>
          <a:off x="0" y="0"/>
          <a:ext cx="0" cy="0"/>
          <a:chOff x="0" y="0"/>
          <a:chExt cx="0" cy="0"/>
        </a:xfrm>
      </p:grpSpPr>
      <p:sp>
        <p:nvSpPr>
          <p:cNvPr id="22" name="Рисунок 21">
            <a:extLst>
              <a:ext uri="{FF2B5EF4-FFF2-40B4-BE49-F238E27FC236}">
                <a16:creationId xmlns="" xmlns:a16="http://schemas.microsoft.com/office/drawing/2014/main" id="{B2044CCF-605D-4D6E-A41D-D6AED53B2233}"/>
              </a:ext>
            </a:extLst>
          </p:cNvPr>
          <p:cNvSpPr>
            <a:spLocks noGrp="1"/>
          </p:cNvSpPr>
          <p:nvPr>
            <p:ph type="pic" sz="quarter" idx="16" hasCustomPrompt="1"/>
          </p:nvPr>
        </p:nvSpPr>
        <p:spPr>
          <a:xfrm>
            <a:off x="0" y="1828777"/>
            <a:ext cx="4183117" cy="4061161"/>
          </a:xfrm>
          <a:custGeom>
            <a:avLst/>
            <a:gdLst>
              <a:gd name="connsiteX0" fmla="*/ 0 w 6108872"/>
              <a:gd name="connsiteY0" fmla="*/ 2203471 h 5485128"/>
              <a:gd name="connsiteX1" fmla="*/ 6108872 w 6108872"/>
              <a:gd name="connsiteY1" fmla="*/ 3505695 h 5485128"/>
              <a:gd name="connsiteX2" fmla="*/ 6108872 w 6108872"/>
              <a:gd name="connsiteY2" fmla="*/ 5485128 h 5485128"/>
              <a:gd name="connsiteX3" fmla="*/ 0 w 6108872"/>
              <a:gd name="connsiteY3" fmla="*/ 4182903 h 5485128"/>
              <a:gd name="connsiteX4" fmla="*/ 0 w 6108872"/>
              <a:gd name="connsiteY4" fmla="*/ 0 h 5485128"/>
              <a:gd name="connsiteX5" fmla="*/ 6108872 w 6108872"/>
              <a:gd name="connsiteY5" fmla="*/ 1302225 h 5485128"/>
              <a:gd name="connsiteX6" fmla="*/ 6108872 w 6108872"/>
              <a:gd name="connsiteY6" fmla="*/ 3281657 h 5485128"/>
              <a:gd name="connsiteX7" fmla="*/ 0 w 6108872"/>
              <a:gd name="connsiteY7" fmla="*/ 1979432 h 5485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08872" h="5485128">
                <a:moveTo>
                  <a:pt x="0" y="2203471"/>
                </a:moveTo>
                <a:lnTo>
                  <a:pt x="6108872" y="3505695"/>
                </a:lnTo>
                <a:lnTo>
                  <a:pt x="6108872" y="5485128"/>
                </a:lnTo>
                <a:lnTo>
                  <a:pt x="0" y="4182903"/>
                </a:lnTo>
                <a:close/>
                <a:moveTo>
                  <a:pt x="0" y="0"/>
                </a:moveTo>
                <a:lnTo>
                  <a:pt x="6108872" y="1302225"/>
                </a:lnTo>
                <a:lnTo>
                  <a:pt x="6108872" y="3281657"/>
                </a:lnTo>
                <a:lnTo>
                  <a:pt x="0" y="1979432"/>
                </a:lnTo>
                <a:close/>
              </a:path>
            </a:pathLst>
          </a:custGeom>
          <a:blipFill>
            <a:blip r:embed="rId2" cstate="screen">
              <a:extLst>
                <a:ext uri="{28A0092B-C50C-407E-A947-70E740481C1C}">
                  <a14:useLocalDpi xmlns:a14="http://schemas.microsoft.com/office/drawing/2010/main"/>
                </a:ext>
              </a:extLst>
            </a:blip>
            <a:stretch>
              <a:fillRect/>
            </a:stretch>
          </a:blipFill>
        </p:spPr>
        <p:txBody>
          <a:bodyPr wrap="square" rtlCol="0" anchor="ctr" anchorCtr="0">
            <a:noAutofit/>
          </a:bodyPr>
          <a:lstStyle>
            <a:lvl1pPr marL="0" indent="0" algn="ctr">
              <a:buNone/>
              <a:defRPr sz="1400"/>
            </a:lvl1pPr>
          </a:lstStyle>
          <a:p>
            <a:pPr rtl="0"/>
            <a:r>
              <a:rPr lang="ru-RU" noProof="0" dirty="0"/>
              <a:t>Щелкните значок, чтобы добавить изображение</a:t>
            </a:r>
          </a:p>
        </p:txBody>
      </p:sp>
      <p:sp>
        <p:nvSpPr>
          <p:cNvPr id="3" name="Номер слайда 2">
            <a:extLst>
              <a:ext uri="{FF2B5EF4-FFF2-40B4-BE49-F238E27FC236}">
                <a16:creationId xmlns="" xmlns:a16="http://schemas.microsoft.com/office/drawing/2014/main" id="{79D2C969-FCE5-427B-89DE-6A79722FB6FC}"/>
              </a:ext>
            </a:extLst>
          </p:cNvPr>
          <p:cNvSpPr>
            <a:spLocks noGrp="1"/>
          </p:cNvSpPr>
          <p:nvPr>
            <p:ph type="sldNum" sz="quarter" idx="10"/>
          </p:nvPr>
        </p:nvSpPr>
        <p:spPr>
          <a:xfrm>
            <a:off x="10730162" y="6002372"/>
            <a:ext cx="549442" cy="365125"/>
          </a:xfrm>
          <a:prstGeom prst="rect">
            <a:avLst/>
          </a:prstGeom>
        </p:spPr>
        <p:txBody>
          <a:bodyPr rtlCol="0"/>
          <a:lstStyle/>
          <a:p>
            <a:pPr rtl="0"/>
            <a:fld id="{D495E168-DA5E-4888-8D8A-92B118324C14}" type="slidenum">
              <a:rPr lang="ru-RU" noProof="0" smtClean="0"/>
              <a:pPr/>
              <a:t>‹#›</a:t>
            </a:fld>
            <a:endParaRPr lang="ru-RU" noProof="0" dirty="0"/>
          </a:p>
        </p:txBody>
      </p:sp>
      <p:sp>
        <p:nvSpPr>
          <p:cNvPr id="16" name="Текст 14">
            <a:extLst>
              <a:ext uri="{FF2B5EF4-FFF2-40B4-BE49-F238E27FC236}">
                <a16:creationId xmlns="" xmlns:a16="http://schemas.microsoft.com/office/drawing/2014/main" id="{E7F180F3-53B1-4A31-82A4-E6F9B5D8D8A3}"/>
              </a:ext>
            </a:extLst>
          </p:cNvPr>
          <p:cNvSpPr>
            <a:spLocks noGrp="1"/>
          </p:cNvSpPr>
          <p:nvPr>
            <p:ph type="body" sz="quarter" idx="15"/>
          </p:nvPr>
        </p:nvSpPr>
        <p:spPr>
          <a:xfrm>
            <a:off x="6881205" y="3090572"/>
            <a:ext cx="4421857" cy="2588637"/>
          </a:xfrm>
          <a:prstGeom prst="rect">
            <a:avLst/>
          </a:prstGeom>
        </p:spPr>
        <p:txBody>
          <a:bodyPr lIns="0" rtlCol="0">
            <a:normAutofit/>
          </a:bodyPr>
          <a:lstStyle>
            <a:lvl1pPr marL="180000" indent="-180000">
              <a:spcBef>
                <a:spcPts val="600"/>
              </a:spcBef>
              <a:buClr>
                <a:schemeClr val="bg2"/>
              </a:buClr>
              <a:buFont typeface="Wingdings" panose="05000000000000000000" pitchFamily="2" charset="2"/>
              <a:buChar char="§"/>
              <a:defRPr sz="1400" b="0" i="0">
                <a:solidFill>
                  <a:schemeClr val="bg1">
                    <a:lumMod val="75000"/>
                  </a:schemeClr>
                </a:solidFill>
              </a:defRPr>
            </a:lvl1pPr>
          </a:lstStyle>
          <a:p>
            <a:pPr lvl="0" rtl="0"/>
            <a:r>
              <a:rPr lang="ru-RU" noProof="0"/>
              <a:t>Образец текста</a:t>
            </a:r>
          </a:p>
        </p:txBody>
      </p:sp>
      <p:sp>
        <p:nvSpPr>
          <p:cNvPr id="17" name="Заголовок 1">
            <a:extLst>
              <a:ext uri="{FF2B5EF4-FFF2-40B4-BE49-F238E27FC236}">
                <a16:creationId xmlns="" xmlns:a16="http://schemas.microsoft.com/office/drawing/2014/main" id="{BD523330-9E96-4C6E-B5A4-6B543D365FA1}"/>
              </a:ext>
            </a:extLst>
          </p:cNvPr>
          <p:cNvSpPr>
            <a:spLocks noGrp="1"/>
          </p:cNvSpPr>
          <p:nvPr>
            <p:ph type="title" hasCustomPrompt="1"/>
          </p:nvPr>
        </p:nvSpPr>
        <p:spPr>
          <a:xfrm>
            <a:off x="6881206" y="1046140"/>
            <a:ext cx="5056083" cy="782638"/>
          </a:xfrm>
        </p:spPr>
        <p:txBody>
          <a:bodyPr rtlCol="0">
            <a:normAutofit/>
          </a:bodyPr>
          <a:lstStyle>
            <a:lvl1pPr algn="l">
              <a:defRPr sz="4000" b="1">
                <a:solidFill>
                  <a:schemeClr val="bg1"/>
                </a:solidFill>
              </a:defRPr>
            </a:lvl1pPr>
          </a:lstStyle>
          <a:p>
            <a:pPr rtl="0"/>
            <a:r>
              <a:rPr lang="ru-RU" noProof="0"/>
              <a:t>РАЗМЕТКА ТЕКСТА 2</a:t>
            </a:r>
          </a:p>
        </p:txBody>
      </p:sp>
      <p:sp>
        <p:nvSpPr>
          <p:cNvPr id="18" name="Текст 17">
            <a:extLst>
              <a:ext uri="{FF2B5EF4-FFF2-40B4-BE49-F238E27FC236}">
                <a16:creationId xmlns="" xmlns:a16="http://schemas.microsoft.com/office/drawing/2014/main" id="{1A08F6B3-0ADA-4ECF-8D25-7DFE4A36411B}"/>
              </a:ext>
            </a:extLst>
          </p:cNvPr>
          <p:cNvSpPr>
            <a:spLocks noGrp="1"/>
          </p:cNvSpPr>
          <p:nvPr>
            <p:ph type="body" sz="quarter" idx="13"/>
          </p:nvPr>
        </p:nvSpPr>
        <p:spPr>
          <a:xfrm>
            <a:off x="6881206" y="2241515"/>
            <a:ext cx="4421856" cy="749047"/>
          </a:xfrm>
          <a:prstGeom prst="rect">
            <a:avLst/>
          </a:prstGeom>
        </p:spPr>
        <p:txBody>
          <a:bodyPr rtlCol="0">
            <a:normAutofit/>
          </a:bodyPr>
          <a:lstStyle>
            <a:lvl1pPr marL="0" indent="0" algn="l" rtl="0">
              <a:buNone/>
              <a:defRPr sz="2200">
                <a:solidFill>
                  <a:schemeClr val="tx2"/>
                </a:solidFill>
              </a:defRPr>
            </a:lvl1pPr>
            <a:lvl2pPr>
              <a:defRPr sz="1800"/>
            </a:lvl2pPr>
            <a:lvl3pPr>
              <a:defRPr sz="1800"/>
            </a:lvl3pPr>
            <a:lvl4pPr>
              <a:defRPr sz="1800"/>
            </a:lvl4pPr>
            <a:lvl5pPr>
              <a:defRPr sz="1800"/>
            </a:lvl5pPr>
          </a:lstStyle>
          <a:p>
            <a:pPr lvl="0" rtl="0"/>
            <a:r>
              <a:rPr lang="ru-RU" noProof="0"/>
              <a:t>Образец текста</a:t>
            </a:r>
          </a:p>
        </p:txBody>
      </p:sp>
      <p:sp>
        <p:nvSpPr>
          <p:cNvPr id="19" name="Рисунок 15">
            <a:extLst>
              <a:ext uri="{FF2B5EF4-FFF2-40B4-BE49-F238E27FC236}">
                <a16:creationId xmlns="" xmlns:a16="http://schemas.microsoft.com/office/drawing/2014/main" id="{5CCECBFE-3C2B-4492-BCDA-1EFEB5E3E092}"/>
              </a:ext>
            </a:extLst>
          </p:cNvPr>
          <p:cNvSpPr/>
          <p:nvPr userDrawn="1"/>
        </p:nvSpPr>
        <p:spPr>
          <a:xfrm flipH="1">
            <a:off x="6980920" y="1947672"/>
            <a:ext cx="5220000" cy="73100"/>
          </a:xfrm>
          <a:custGeom>
            <a:avLst/>
            <a:gdLst>
              <a:gd name="connsiteX0" fmla="*/ 9138 w 5056083"/>
              <a:gd name="connsiteY0" fmla="*/ 9137 h 73099"/>
              <a:gd name="connsiteX1" fmla="*/ 9138 w 5056083"/>
              <a:gd name="connsiteY1" fmla="*/ 67617 h 73099"/>
              <a:gd name="connsiteX2" fmla="*/ 5018925 w 5056083"/>
              <a:gd name="connsiteY2" fmla="*/ 67617 h 73099"/>
              <a:gd name="connsiteX3" fmla="*/ 5057911 w 5056083"/>
              <a:gd name="connsiteY3" fmla="*/ 9137 h 73099"/>
            </a:gdLst>
            <a:ahLst/>
            <a:cxnLst>
              <a:cxn ang="0">
                <a:pos x="connsiteX0" y="connsiteY0"/>
              </a:cxn>
              <a:cxn ang="0">
                <a:pos x="connsiteX1" y="connsiteY1"/>
              </a:cxn>
              <a:cxn ang="0">
                <a:pos x="connsiteX2" y="connsiteY2"/>
              </a:cxn>
              <a:cxn ang="0">
                <a:pos x="connsiteX3" y="connsiteY3"/>
              </a:cxn>
            </a:cxnLst>
            <a:rect l="l" t="t" r="r" b="b"/>
            <a:pathLst>
              <a:path w="5056083" h="73099">
                <a:moveTo>
                  <a:pt x="9138" y="9137"/>
                </a:moveTo>
                <a:lnTo>
                  <a:pt x="9138" y="67617"/>
                </a:lnTo>
                <a:lnTo>
                  <a:pt x="5018925" y="67617"/>
                </a:lnTo>
                <a:lnTo>
                  <a:pt x="5057911" y="9137"/>
                </a:lnTo>
                <a:close/>
              </a:path>
            </a:pathLst>
          </a:custGeom>
          <a:solidFill>
            <a:srgbClr val="2864DC">
              <a:alpha val="70000"/>
            </a:srgbClr>
          </a:solidFill>
          <a:ln w="9525" cap="flat">
            <a:noFill/>
            <a:prstDash val="solid"/>
            <a:miter/>
          </a:ln>
        </p:spPr>
        <p:txBody>
          <a:bodyPr rtlCol="0" anchor="ctr"/>
          <a:lstStyle/>
          <a:p>
            <a:pPr rtl="0"/>
            <a:endParaRPr lang="ru-RU" noProof="0"/>
          </a:p>
        </p:txBody>
      </p:sp>
      <p:sp>
        <p:nvSpPr>
          <p:cNvPr id="20" name="Рисунок 4">
            <a:extLst>
              <a:ext uri="{FF2B5EF4-FFF2-40B4-BE49-F238E27FC236}">
                <a16:creationId xmlns="" xmlns:a16="http://schemas.microsoft.com/office/drawing/2014/main" id="{3441B044-38F8-49ED-845B-5D926C811447}"/>
              </a:ext>
            </a:extLst>
          </p:cNvPr>
          <p:cNvSpPr/>
          <p:nvPr userDrawn="1"/>
        </p:nvSpPr>
        <p:spPr>
          <a:xfrm>
            <a:off x="11292630" y="6103003"/>
            <a:ext cx="910800" cy="144000"/>
          </a:xfrm>
          <a:custGeom>
            <a:avLst/>
            <a:gdLst>
              <a:gd name="connsiteX0" fmla="*/ 689134 w 695325"/>
              <a:gd name="connsiteY0" fmla="*/ 7144 h 114300"/>
              <a:gd name="connsiteX1" fmla="*/ 689134 w 695325"/>
              <a:gd name="connsiteY1" fmla="*/ 115729 h 114300"/>
              <a:gd name="connsiteX2" fmla="*/ 78581 w 695325"/>
              <a:gd name="connsiteY2" fmla="*/ 115729 h 114300"/>
              <a:gd name="connsiteX3" fmla="*/ 7144 w 695325"/>
              <a:gd name="connsiteY3" fmla="*/ 7144 h 114300"/>
            </a:gdLst>
            <a:ahLst/>
            <a:cxnLst>
              <a:cxn ang="0">
                <a:pos x="connsiteX0" y="connsiteY0"/>
              </a:cxn>
              <a:cxn ang="0">
                <a:pos x="connsiteX1" y="connsiteY1"/>
              </a:cxn>
              <a:cxn ang="0">
                <a:pos x="connsiteX2" y="connsiteY2"/>
              </a:cxn>
              <a:cxn ang="0">
                <a:pos x="connsiteX3" y="connsiteY3"/>
              </a:cxn>
            </a:cxnLst>
            <a:rect l="l" t="t" r="r" b="b"/>
            <a:pathLst>
              <a:path w="695325" h="114300">
                <a:moveTo>
                  <a:pt x="689134" y="7144"/>
                </a:moveTo>
                <a:lnTo>
                  <a:pt x="689134" y="115729"/>
                </a:lnTo>
                <a:lnTo>
                  <a:pt x="78581" y="115729"/>
                </a:lnTo>
                <a:lnTo>
                  <a:pt x="7144" y="7144"/>
                </a:lnTo>
                <a:close/>
              </a:path>
            </a:pathLst>
          </a:custGeom>
          <a:solidFill>
            <a:srgbClr val="2864DC"/>
          </a:solidFill>
          <a:ln w="9525" cap="flat">
            <a:noFill/>
            <a:prstDash val="solid"/>
            <a:miter/>
          </a:ln>
        </p:spPr>
        <p:txBody>
          <a:bodyPr rtlCol="0" anchor="ctr"/>
          <a:lstStyle/>
          <a:p>
            <a:pPr rtl="0"/>
            <a:endParaRPr lang="ru-RU" noProof="0"/>
          </a:p>
        </p:txBody>
      </p:sp>
      <p:pic>
        <p:nvPicPr>
          <p:cNvPr id="4" name="Рисунок 3" descr="Изображение выглядит как стол, дуршлаг&#10;&#10;Автоматически созданное описание">
            <a:extLst>
              <a:ext uri="{FF2B5EF4-FFF2-40B4-BE49-F238E27FC236}">
                <a16:creationId xmlns="" xmlns:a16="http://schemas.microsoft.com/office/drawing/2014/main" id="{A658F056-A116-4844-8068-40781C03D03C}"/>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rot="789846">
            <a:off x="-439689" y="1942352"/>
            <a:ext cx="4915348" cy="887312"/>
          </a:xfrm>
          <a:prstGeom prst="rect">
            <a:avLst/>
          </a:prstGeom>
          <a:noFill/>
          <a:ln>
            <a:noFill/>
          </a:ln>
        </p:spPr>
      </p:pic>
      <p:pic>
        <p:nvPicPr>
          <p:cNvPr id="11" name="Рисунок 10" descr="Изображение выглядит как стол, дуршлаг&#10;&#10;Автоматически созданное описание">
            <a:extLst>
              <a:ext uri="{FF2B5EF4-FFF2-40B4-BE49-F238E27FC236}">
                <a16:creationId xmlns="" xmlns:a16="http://schemas.microsoft.com/office/drawing/2014/main" id="{D1129711-FA87-40BE-AF09-30B02C8429DA}"/>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rot="11603968">
            <a:off x="-366116" y="4740160"/>
            <a:ext cx="4915348" cy="887312"/>
          </a:xfrm>
          <a:prstGeom prst="rect">
            <a:avLst/>
          </a:prstGeom>
          <a:noFill/>
          <a:ln>
            <a:noFill/>
          </a:ln>
        </p:spPr>
      </p:pic>
    </p:spTree>
    <p:extLst>
      <p:ext uri="{BB962C8B-B14F-4D97-AF65-F5344CB8AC3E}">
        <p14:creationId xmlns:p14="http://schemas.microsoft.com/office/powerpoint/2010/main" val="2599193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Разметка для двух разделов">
    <p:spTree>
      <p:nvGrpSpPr>
        <p:cNvPr id="1" name=""/>
        <p:cNvGrpSpPr/>
        <p:nvPr/>
      </p:nvGrpSpPr>
      <p:grpSpPr>
        <a:xfrm>
          <a:off x="0" y="0"/>
          <a:ext cx="0" cy="0"/>
          <a:chOff x="0" y="0"/>
          <a:chExt cx="0" cy="0"/>
        </a:xfrm>
      </p:grpSpPr>
      <p:sp>
        <p:nvSpPr>
          <p:cNvPr id="16" name="Полилиния: фигура 15">
            <a:extLst>
              <a:ext uri="{FF2B5EF4-FFF2-40B4-BE49-F238E27FC236}">
                <a16:creationId xmlns="" xmlns:a16="http://schemas.microsoft.com/office/drawing/2014/main" id="{45765A4C-A810-4DB9-9186-CA21666D77CD}"/>
              </a:ext>
            </a:extLst>
          </p:cNvPr>
          <p:cNvSpPr/>
          <p:nvPr/>
        </p:nvSpPr>
        <p:spPr>
          <a:xfrm>
            <a:off x="-12700" y="-12700"/>
            <a:ext cx="12217400" cy="6883400"/>
          </a:xfrm>
          <a:custGeom>
            <a:avLst/>
            <a:gdLst>
              <a:gd name="connsiteX0" fmla="*/ 12700 w 12217400"/>
              <a:gd name="connsiteY0" fmla="*/ 12700 h 6883400"/>
              <a:gd name="connsiteX1" fmla="*/ 12700 w 12217400"/>
              <a:gd name="connsiteY1" fmla="*/ 6870700 h 6883400"/>
              <a:gd name="connsiteX2" fmla="*/ 12205970 w 12217400"/>
              <a:gd name="connsiteY2" fmla="*/ 6870700 h 6883400"/>
              <a:gd name="connsiteX3" fmla="*/ 12205970 w 12217400"/>
              <a:gd name="connsiteY3" fmla="*/ 12700 h 6883400"/>
              <a:gd name="connsiteX4" fmla="*/ 12700 w 12217400"/>
              <a:gd name="connsiteY4" fmla="*/ 12700 h 688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7400" h="6883400">
                <a:moveTo>
                  <a:pt x="12700" y="12700"/>
                </a:moveTo>
                <a:lnTo>
                  <a:pt x="12700" y="6870700"/>
                </a:lnTo>
                <a:lnTo>
                  <a:pt x="12205970" y="6870700"/>
                </a:lnTo>
                <a:lnTo>
                  <a:pt x="12205970" y="12700"/>
                </a:lnTo>
                <a:lnTo>
                  <a:pt x="12700" y="12700"/>
                </a:lnTo>
                <a:close/>
              </a:path>
            </a:pathLst>
          </a:custGeom>
          <a:solidFill>
            <a:schemeClr val="accent6"/>
          </a:solidFill>
          <a:ln w="12700" cap="flat">
            <a:noFill/>
            <a:prstDash val="solid"/>
            <a:miter/>
          </a:ln>
        </p:spPr>
        <p:txBody>
          <a:bodyPr rtlCol="0" anchor="ctr"/>
          <a:lstStyle/>
          <a:p>
            <a:pPr rtl="0"/>
            <a:endParaRPr lang="ru-RU" noProof="0"/>
          </a:p>
        </p:txBody>
      </p:sp>
      <p:sp>
        <p:nvSpPr>
          <p:cNvPr id="3" name="Номер слайда 2">
            <a:extLst>
              <a:ext uri="{FF2B5EF4-FFF2-40B4-BE49-F238E27FC236}">
                <a16:creationId xmlns="" xmlns:a16="http://schemas.microsoft.com/office/drawing/2014/main" id="{906ADBD7-8355-4951-B459-EC284BCE83AA}"/>
              </a:ext>
            </a:extLst>
          </p:cNvPr>
          <p:cNvSpPr>
            <a:spLocks noGrp="1"/>
          </p:cNvSpPr>
          <p:nvPr>
            <p:ph type="sldNum" sz="quarter" idx="10"/>
          </p:nvPr>
        </p:nvSpPr>
        <p:spPr>
          <a:xfrm>
            <a:off x="10730162" y="6002372"/>
            <a:ext cx="549442" cy="365125"/>
          </a:xfrm>
          <a:prstGeom prst="rect">
            <a:avLst/>
          </a:prstGeom>
        </p:spPr>
        <p:txBody>
          <a:bodyPr rtlCol="0"/>
          <a:lstStyle/>
          <a:p>
            <a:pPr rtl="0"/>
            <a:fld id="{D495E168-DA5E-4888-8D8A-92B118324C14}" type="slidenum">
              <a:rPr lang="ru-RU" noProof="0" smtClean="0"/>
              <a:pPr/>
              <a:t>‹#›</a:t>
            </a:fld>
            <a:endParaRPr lang="ru-RU" noProof="0"/>
          </a:p>
        </p:txBody>
      </p:sp>
      <p:sp>
        <p:nvSpPr>
          <p:cNvPr id="8" name="Текст 2">
            <a:extLst>
              <a:ext uri="{FF2B5EF4-FFF2-40B4-BE49-F238E27FC236}">
                <a16:creationId xmlns="" xmlns:a16="http://schemas.microsoft.com/office/drawing/2014/main" id="{03373955-AB5B-4186-8098-9DBA0AB2650E}"/>
              </a:ext>
            </a:extLst>
          </p:cNvPr>
          <p:cNvSpPr>
            <a:spLocks noGrp="1"/>
          </p:cNvSpPr>
          <p:nvPr>
            <p:ph type="body" idx="1" hasCustomPrompt="1"/>
          </p:nvPr>
        </p:nvSpPr>
        <p:spPr>
          <a:xfrm>
            <a:off x="774031" y="2993041"/>
            <a:ext cx="4365625" cy="454353"/>
          </a:xfrm>
          <a:prstGeom prst="rect">
            <a:avLst/>
          </a:prstGeom>
        </p:spPr>
        <p:txBody>
          <a:bodyPr rtlCol="0">
            <a:noAutofit/>
          </a:bodyPr>
          <a:lstStyle>
            <a:lvl1pPr marL="0" indent="0">
              <a:buNone/>
              <a:defRPr sz="27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ru-RU" noProof="0"/>
              <a:t>Название раздела 1</a:t>
            </a:r>
          </a:p>
        </p:txBody>
      </p:sp>
      <p:sp>
        <p:nvSpPr>
          <p:cNvPr id="10" name="Текст 2">
            <a:extLst>
              <a:ext uri="{FF2B5EF4-FFF2-40B4-BE49-F238E27FC236}">
                <a16:creationId xmlns="" xmlns:a16="http://schemas.microsoft.com/office/drawing/2014/main" id="{23A3472E-32B4-4CAD-B5D0-420AA3FB4CE3}"/>
              </a:ext>
            </a:extLst>
          </p:cNvPr>
          <p:cNvSpPr>
            <a:spLocks noGrp="1"/>
          </p:cNvSpPr>
          <p:nvPr>
            <p:ph type="body" idx="18" hasCustomPrompt="1"/>
          </p:nvPr>
        </p:nvSpPr>
        <p:spPr>
          <a:xfrm>
            <a:off x="6627120" y="2993041"/>
            <a:ext cx="4365625" cy="454353"/>
          </a:xfrm>
          <a:prstGeom prst="rect">
            <a:avLst/>
          </a:prstGeom>
        </p:spPr>
        <p:txBody>
          <a:bodyPr rtlCol="0">
            <a:noAutofit/>
          </a:bodyPr>
          <a:lstStyle>
            <a:lvl1pPr marL="0" indent="0">
              <a:buNone/>
              <a:defRPr sz="27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ru-RU" noProof="0"/>
              <a:t>Название раздела 2</a:t>
            </a:r>
          </a:p>
        </p:txBody>
      </p:sp>
      <p:sp>
        <p:nvSpPr>
          <p:cNvPr id="11" name="Текст 26">
            <a:extLst>
              <a:ext uri="{FF2B5EF4-FFF2-40B4-BE49-F238E27FC236}">
                <a16:creationId xmlns="" xmlns:a16="http://schemas.microsoft.com/office/drawing/2014/main" id="{1AEED068-3EA0-4BF4-875C-02473E9EB0CC}"/>
              </a:ext>
            </a:extLst>
          </p:cNvPr>
          <p:cNvSpPr>
            <a:spLocks noGrp="1"/>
          </p:cNvSpPr>
          <p:nvPr>
            <p:ph type="body" sz="quarter" idx="20"/>
          </p:nvPr>
        </p:nvSpPr>
        <p:spPr>
          <a:xfrm>
            <a:off x="774032" y="3563411"/>
            <a:ext cx="4365625" cy="2333625"/>
          </a:xfrm>
          <a:prstGeom prst="rect">
            <a:avLst/>
          </a:prstGeom>
        </p:spPr>
        <p:txBody>
          <a:bodyPr rtlCol="0">
            <a:normAutofit/>
          </a:bodyPr>
          <a:lstStyle>
            <a:lvl1pPr marL="180000" indent="-180000">
              <a:spcBef>
                <a:spcPts val="600"/>
              </a:spcBef>
              <a:buClr>
                <a:schemeClr val="bg2"/>
              </a:buClr>
              <a:buFont typeface="Wingdings" panose="05000000000000000000" pitchFamily="2" charset="2"/>
              <a:buChar char="§"/>
              <a:defRPr sz="1400">
                <a:solidFill>
                  <a:schemeClr val="bg1">
                    <a:lumMod val="7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rtl="0"/>
            <a:r>
              <a:rPr lang="ru-RU" noProof="0"/>
              <a:t>Образец текста</a:t>
            </a:r>
          </a:p>
        </p:txBody>
      </p:sp>
      <p:sp>
        <p:nvSpPr>
          <p:cNvPr id="12" name="Текст 26">
            <a:extLst>
              <a:ext uri="{FF2B5EF4-FFF2-40B4-BE49-F238E27FC236}">
                <a16:creationId xmlns="" xmlns:a16="http://schemas.microsoft.com/office/drawing/2014/main" id="{3590B9DA-A2DF-4AE1-9A98-C7B84F48C3A9}"/>
              </a:ext>
            </a:extLst>
          </p:cNvPr>
          <p:cNvSpPr>
            <a:spLocks noGrp="1"/>
          </p:cNvSpPr>
          <p:nvPr>
            <p:ph type="body" sz="quarter" idx="21"/>
          </p:nvPr>
        </p:nvSpPr>
        <p:spPr>
          <a:xfrm>
            <a:off x="6627121" y="3563411"/>
            <a:ext cx="4365625" cy="2333625"/>
          </a:xfrm>
          <a:prstGeom prst="rect">
            <a:avLst/>
          </a:prstGeom>
        </p:spPr>
        <p:txBody>
          <a:bodyPr rtlCol="0">
            <a:normAutofit/>
          </a:bodyPr>
          <a:lstStyle>
            <a:lvl1pPr marL="180000" indent="-180000">
              <a:spcBef>
                <a:spcPts val="600"/>
              </a:spcBef>
              <a:buClr>
                <a:schemeClr val="bg2"/>
              </a:buClr>
              <a:buFont typeface="Wingdings" panose="05000000000000000000" pitchFamily="2" charset="2"/>
              <a:buChar char="§"/>
              <a:defRPr sz="1400">
                <a:solidFill>
                  <a:schemeClr val="bg1">
                    <a:lumMod val="7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rtl="0"/>
            <a:r>
              <a:rPr lang="ru-RU" noProof="0"/>
              <a:t>Образец текста</a:t>
            </a:r>
          </a:p>
        </p:txBody>
      </p:sp>
      <p:sp>
        <p:nvSpPr>
          <p:cNvPr id="19" name="Рисунок 4">
            <a:extLst>
              <a:ext uri="{FF2B5EF4-FFF2-40B4-BE49-F238E27FC236}">
                <a16:creationId xmlns="" xmlns:a16="http://schemas.microsoft.com/office/drawing/2014/main" id="{CC6E1909-954A-41BF-9CF4-2CB53F6862EF}"/>
              </a:ext>
            </a:extLst>
          </p:cNvPr>
          <p:cNvSpPr/>
          <p:nvPr userDrawn="1"/>
        </p:nvSpPr>
        <p:spPr>
          <a:xfrm>
            <a:off x="11292630" y="6103003"/>
            <a:ext cx="910800" cy="144000"/>
          </a:xfrm>
          <a:custGeom>
            <a:avLst/>
            <a:gdLst>
              <a:gd name="connsiteX0" fmla="*/ 689134 w 695325"/>
              <a:gd name="connsiteY0" fmla="*/ 7144 h 114300"/>
              <a:gd name="connsiteX1" fmla="*/ 689134 w 695325"/>
              <a:gd name="connsiteY1" fmla="*/ 115729 h 114300"/>
              <a:gd name="connsiteX2" fmla="*/ 78581 w 695325"/>
              <a:gd name="connsiteY2" fmla="*/ 115729 h 114300"/>
              <a:gd name="connsiteX3" fmla="*/ 7144 w 695325"/>
              <a:gd name="connsiteY3" fmla="*/ 7144 h 114300"/>
            </a:gdLst>
            <a:ahLst/>
            <a:cxnLst>
              <a:cxn ang="0">
                <a:pos x="connsiteX0" y="connsiteY0"/>
              </a:cxn>
              <a:cxn ang="0">
                <a:pos x="connsiteX1" y="connsiteY1"/>
              </a:cxn>
              <a:cxn ang="0">
                <a:pos x="connsiteX2" y="connsiteY2"/>
              </a:cxn>
              <a:cxn ang="0">
                <a:pos x="connsiteX3" y="connsiteY3"/>
              </a:cxn>
            </a:cxnLst>
            <a:rect l="l" t="t" r="r" b="b"/>
            <a:pathLst>
              <a:path w="695325" h="114300">
                <a:moveTo>
                  <a:pt x="689134" y="7144"/>
                </a:moveTo>
                <a:lnTo>
                  <a:pt x="689134" y="115729"/>
                </a:lnTo>
                <a:lnTo>
                  <a:pt x="78581" y="115729"/>
                </a:lnTo>
                <a:lnTo>
                  <a:pt x="7144" y="7144"/>
                </a:lnTo>
                <a:close/>
              </a:path>
            </a:pathLst>
          </a:custGeom>
          <a:solidFill>
            <a:schemeClr val="bg2"/>
          </a:solidFill>
          <a:ln w="9525" cap="flat">
            <a:noFill/>
            <a:prstDash val="solid"/>
            <a:miter/>
          </a:ln>
        </p:spPr>
        <p:txBody>
          <a:bodyPr rtlCol="0" anchor="ctr"/>
          <a:lstStyle/>
          <a:p>
            <a:pPr rtl="0"/>
            <a:endParaRPr lang="ru-RU" noProof="0"/>
          </a:p>
        </p:txBody>
      </p:sp>
      <p:sp>
        <p:nvSpPr>
          <p:cNvPr id="20" name="Заголовок 1">
            <a:extLst>
              <a:ext uri="{FF2B5EF4-FFF2-40B4-BE49-F238E27FC236}">
                <a16:creationId xmlns="" xmlns:a16="http://schemas.microsoft.com/office/drawing/2014/main" id="{9845E736-FB54-4B3D-821B-60C0AB9E1A53}"/>
              </a:ext>
            </a:extLst>
          </p:cNvPr>
          <p:cNvSpPr>
            <a:spLocks noGrp="1"/>
          </p:cNvSpPr>
          <p:nvPr>
            <p:ph type="title" hasCustomPrompt="1"/>
          </p:nvPr>
        </p:nvSpPr>
        <p:spPr>
          <a:xfrm>
            <a:off x="774032" y="1033272"/>
            <a:ext cx="5056083" cy="782638"/>
          </a:xfrm>
        </p:spPr>
        <p:txBody>
          <a:bodyPr rtlCol="0">
            <a:normAutofit/>
          </a:bodyPr>
          <a:lstStyle>
            <a:lvl1pPr algn="l">
              <a:defRPr sz="4000" b="1">
                <a:solidFill>
                  <a:schemeClr val="bg1"/>
                </a:solidFill>
              </a:defRPr>
            </a:lvl1pPr>
          </a:lstStyle>
          <a:p>
            <a:pPr rtl="0"/>
            <a:r>
              <a:rPr lang="ru-RU" noProof="0"/>
              <a:t>СРАВНЕНИЕ</a:t>
            </a:r>
          </a:p>
        </p:txBody>
      </p:sp>
      <p:sp>
        <p:nvSpPr>
          <p:cNvPr id="21" name="Текст 17">
            <a:extLst>
              <a:ext uri="{FF2B5EF4-FFF2-40B4-BE49-F238E27FC236}">
                <a16:creationId xmlns="" xmlns:a16="http://schemas.microsoft.com/office/drawing/2014/main" id="{AFF98BA6-47F6-4796-B970-98EE605E8156}"/>
              </a:ext>
            </a:extLst>
          </p:cNvPr>
          <p:cNvSpPr>
            <a:spLocks noGrp="1"/>
          </p:cNvSpPr>
          <p:nvPr>
            <p:ph type="body" sz="quarter" idx="13"/>
          </p:nvPr>
        </p:nvSpPr>
        <p:spPr>
          <a:xfrm>
            <a:off x="774032" y="2221992"/>
            <a:ext cx="10218713" cy="665713"/>
          </a:xfrm>
          <a:prstGeom prst="rect">
            <a:avLst/>
          </a:prstGeom>
        </p:spPr>
        <p:txBody>
          <a:bodyPr rtlCol="0">
            <a:normAutofit/>
          </a:bodyPr>
          <a:lstStyle>
            <a:lvl1pPr marL="0" indent="0" algn="l" rtl="0">
              <a:buNone/>
              <a:defRPr sz="2200">
                <a:solidFill>
                  <a:schemeClr val="tx2"/>
                </a:solidFill>
              </a:defRPr>
            </a:lvl1pPr>
            <a:lvl2pPr>
              <a:defRPr sz="1800"/>
            </a:lvl2pPr>
            <a:lvl3pPr>
              <a:defRPr sz="1800"/>
            </a:lvl3pPr>
            <a:lvl4pPr>
              <a:defRPr sz="1800"/>
            </a:lvl4pPr>
            <a:lvl5pPr>
              <a:defRPr sz="1800"/>
            </a:lvl5pPr>
          </a:lstStyle>
          <a:p>
            <a:pPr lvl="0" rtl="0"/>
            <a:r>
              <a:rPr lang="ru-RU" noProof="0" dirty="0"/>
              <a:t>Образец текста</a:t>
            </a:r>
          </a:p>
        </p:txBody>
      </p:sp>
      <p:sp>
        <p:nvSpPr>
          <p:cNvPr id="18" name="Рисунок 15">
            <a:extLst>
              <a:ext uri="{FF2B5EF4-FFF2-40B4-BE49-F238E27FC236}">
                <a16:creationId xmlns="" xmlns:a16="http://schemas.microsoft.com/office/drawing/2014/main" id="{5E78F6F2-1702-E74A-86B2-0C42A30F3378}"/>
              </a:ext>
            </a:extLst>
          </p:cNvPr>
          <p:cNvSpPr/>
          <p:nvPr userDrawn="1"/>
        </p:nvSpPr>
        <p:spPr>
          <a:xfrm>
            <a:off x="-11174" y="1947672"/>
            <a:ext cx="5274000" cy="73100"/>
          </a:xfrm>
          <a:custGeom>
            <a:avLst/>
            <a:gdLst>
              <a:gd name="connsiteX0" fmla="*/ 9138 w 5056083"/>
              <a:gd name="connsiteY0" fmla="*/ 9137 h 73099"/>
              <a:gd name="connsiteX1" fmla="*/ 9138 w 5056083"/>
              <a:gd name="connsiteY1" fmla="*/ 67617 h 73099"/>
              <a:gd name="connsiteX2" fmla="*/ 5018925 w 5056083"/>
              <a:gd name="connsiteY2" fmla="*/ 67617 h 73099"/>
              <a:gd name="connsiteX3" fmla="*/ 5057911 w 5056083"/>
              <a:gd name="connsiteY3" fmla="*/ 9137 h 73099"/>
            </a:gdLst>
            <a:ahLst/>
            <a:cxnLst>
              <a:cxn ang="0">
                <a:pos x="connsiteX0" y="connsiteY0"/>
              </a:cxn>
              <a:cxn ang="0">
                <a:pos x="connsiteX1" y="connsiteY1"/>
              </a:cxn>
              <a:cxn ang="0">
                <a:pos x="connsiteX2" y="connsiteY2"/>
              </a:cxn>
              <a:cxn ang="0">
                <a:pos x="connsiteX3" y="connsiteY3"/>
              </a:cxn>
            </a:cxnLst>
            <a:rect l="l" t="t" r="r" b="b"/>
            <a:pathLst>
              <a:path w="5056083" h="73099">
                <a:moveTo>
                  <a:pt x="9138" y="9137"/>
                </a:moveTo>
                <a:lnTo>
                  <a:pt x="9138" y="67617"/>
                </a:lnTo>
                <a:lnTo>
                  <a:pt x="5018925" y="67617"/>
                </a:lnTo>
                <a:lnTo>
                  <a:pt x="5057911" y="9137"/>
                </a:lnTo>
                <a:close/>
              </a:path>
            </a:pathLst>
          </a:custGeom>
          <a:solidFill>
            <a:schemeClr val="bg2">
              <a:alpha val="70000"/>
            </a:schemeClr>
          </a:solidFill>
          <a:ln w="9525" cap="flat">
            <a:noFill/>
            <a:prstDash val="solid"/>
            <a:miter/>
          </a:ln>
        </p:spPr>
        <p:txBody>
          <a:bodyPr rtlCol="0" anchor="ctr"/>
          <a:lstStyle/>
          <a:p>
            <a:pPr rtl="0"/>
            <a:endParaRPr lang="ru-RU" noProof="0"/>
          </a:p>
        </p:txBody>
      </p:sp>
      <p:pic>
        <p:nvPicPr>
          <p:cNvPr id="4" name="Рисунок 3">
            <a:extLst>
              <a:ext uri="{FF2B5EF4-FFF2-40B4-BE49-F238E27FC236}">
                <a16:creationId xmlns="" xmlns:a16="http://schemas.microsoft.com/office/drawing/2014/main" id="{EFF0B94B-12D1-413F-9D1A-39342DC46446}"/>
              </a:ext>
            </a:extLst>
          </p:cNvPr>
          <p:cNvPicPr>
            <a:picLocks noChangeAspect="1"/>
          </p:cNvPicPr>
          <p:nvPr userDrawn="1"/>
        </p:nvPicPr>
        <p:blipFill>
          <a:blip r:embed="rId2">
            <a:alphaModFix amt="48000"/>
          </a:blip>
          <a:stretch>
            <a:fillRect/>
          </a:stretch>
        </p:blipFill>
        <p:spPr>
          <a:xfrm>
            <a:off x="-663656" y="2839810"/>
            <a:ext cx="6022387" cy="6022387"/>
          </a:xfrm>
          <a:prstGeom prst="rect">
            <a:avLst/>
          </a:prstGeom>
          <a:effectLst>
            <a:reflection blurRad="38100" stA="45000" endPos="65000" dist="50800" dir="5400000" sy="-100000" algn="bl" rotWithShape="0"/>
          </a:effectLst>
        </p:spPr>
      </p:pic>
    </p:spTree>
    <p:extLst>
      <p:ext uri="{BB962C8B-B14F-4D97-AF65-F5344CB8AC3E}">
        <p14:creationId xmlns:p14="http://schemas.microsoft.com/office/powerpoint/2010/main" val="3450372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Макет диаграммы">
    <p:spTree>
      <p:nvGrpSpPr>
        <p:cNvPr id="1" name=""/>
        <p:cNvGrpSpPr/>
        <p:nvPr/>
      </p:nvGrpSpPr>
      <p:grpSpPr>
        <a:xfrm>
          <a:off x="0" y="0"/>
          <a:ext cx="0" cy="0"/>
          <a:chOff x="0" y="0"/>
          <a:chExt cx="0" cy="0"/>
        </a:xfrm>
      </p:grpSpPr>
      <p:sp>
        <p:nvSpPr>
          <p:cNvPr id="16" name="Полилиния: фигура 15">
            <a:extLst>
              <a:ext uri="{FF2B5EF4-FFF2-40B4-BE49-F238E27FC236}">
                <a16:creationId xmlns="" xmlns:a16="http://schemas.microsoft.com/office/drawing/2014/main" id="{45765A4C-A810-4DB9-9186-CA21666D77CD}"/>
              </a:ext>
            </a:extLst>
          </p:cNvPr>
          <p:cNvSpPr/>
          <p:nvPr/>
        </p:nvSpPr>
        <p:spPr>
          <a:xfrm>
            <a:off x="-12700" y="-12700"/>
            <a:ext cx="12217400" cy="6883400"/>
          </a:xfrm>
          <a:custGeom>
            <a:avLst/>
            <a:gdLst>
              <a:gd name="connsiteX0" fmla="*/ 12700 w 12217400"/>
              <a:gd name="connsiteY0" fmla="*/ 12700 h 6883400"/>
              <a:gd name="connsiteX1" fmla="*/ 12700 w 12217400"/>
              <a:gd name="connsiteY1" fmla="*/ 6870700 h 6883400"/>
              <a:gd name="connsiteX2" fmla="*/ 12205970 w 12217400"/>
              <a:gd name="connsiteY2" fmla="*/ 6870700 h 6883400"/>
              <a:gd name="connsiteX3" fmla="*/ 12205970 w 12217400"/>
              <a:gd name="connsiteY3" fmla="*/ 12700 h 6883400"/>
              <a:gd name="connsiteX4" fmla="*/ 12700 w 12217400"/>
              <a:gd name="connsiteY4" fmla="*/ 12700 h 688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7400" h="6883400">
                <a:moveTo>
                  <a:pt x="12700" y="12700"/>
                </a:moveTo>
                <a:lnTo>
                  <a:pt x="12700" y="6870700"/>
                </a:lnTo>
                <a:lnTo>
                  <a:pt x="12205970" y="6870700"/>
                </a:lnTo>
                <a:lnTo>
                  <a:pt x="12205970" y="12700"/>
                </a:lnTo>
                <a:lnTo>
                  <a:pt x="12700" y="12700"/>
                </a:lnTo>
                <a:close/>
              </a:path>
            </a:pathLst>
          </a:custGeom>
          <a:solidFill>
            <a:schemeClr val="bg1"/>
          </a:solidFill>
          <a:ln w="12700" cap="flat">
            <a:noFill/>
            <a:prstDash val="solid"/>
            <a:miter/>
          </a:ln>
        </p:spPr>
        <p:txBody>
          <a:bodyPr rtlCol="0" anchor="ctr"/>
          <a:lstStyle/>
          <a:p>
            <a:pPr rtl="0"/>
            <a:endParaRPr lang="ru-RU" noProof="0"/>
          </a:p>
        </p:txBody>
      </p:sp>
      <p:sp>
        <p:nvSpPr>
          <p:cNvPr id="3" name="Номер слайда 2">
            <a:extLst>
              <a:ext uri="{FF2B5EF4-FFF2-40B4-BE49-F238E27FC236}">
                <a16:creationId xmlns="" xmlns:a16="http://schemas.microsoft.com/office/drawing/2014/main" id="{906ADBD7-8355-4951-B459-EC284BCE83AA}"/>
              </a:ext>
            </a:extLst>
          </p:cNvPr>
          <p:cNvSpPr>
            <a:spLocks noGrp="1"/>
          </p:cNvSpPr>
          <p:nvPr>
            <p:ph type="sldNum" sz="quarter" idx="10"/>
          </p:nvPr>
        </p:nvSpPr>
        <p:spPr>
          <a:xfrm>
            <a:off x="10730162" y="6002372"/>
            <a:ext cx="549442" cy="365125"/>
          </a:xfrm>
          <a:prstGeom prst="rect">
            <a:avLst/>
          </a:prstGeom>
        </p:spPr>
        <p:txBody>
          <a:bodyPr rtlCol="0"/>
          <a:lstStyle/>
          <a:p>
            <a:pPr rtl="0"/>
            <a:fld id="{D495E168-DA5E-4888-8D8A-92B118324C14}" type="slidenum">
              <a:rPr lang="ru-RU" noProof="0" smtClean="0"/>
              <a:pPr/>
              <a:t>‹#›</a:t>
            </a:fld>
            <a:endParaRPr lang="ru-RU" noProof="0"/>
          </a:p>
        </p:txBody>
      </p:sp>
      <p:sp>
        <p:nvSpPr>
          <p:cNvPr id="19" name="Рисунок 4">
            <a:extLst>
              <a:ext uri="{FF2B5EF4-FFF2-40B4-BE49-F238E27FC236}">
                <a16:creationId xmlns="" xmlns:a16="http://schemas.microsoft.com/office/drawing/2014/main" id="{CC6E1909-954A-41BF-9CF4-2CB53F6862EF}"/>
              </a:ext>
            </a:extLst>
          </p:cNvPr>
          <p:cNvSpPr/>
          <p:nvPr userDrawn="1"/>
        </p:nvSpPr>
        <p:spPr>
          <a:xfrm>
            <a:off x="11292630" y="6103003"/>
            <a:ext cx="910800" cy="144000"/>
          </a:xfrm>
          <a:custGeom>
            <a:avLst/>
            <a:gdLst>
              <a:gd name="connsiteX0" fmla="*/ 689134 w 695325"/>
              <a:gd name="connsiteY0" fmla="*/ 7144 h 114300"/>
              <a:gd name="connsiteX1" fmla="*/ 689134 w 695325"/>
              <a:gd name="connsiteY1" fmla="*/ 115729 h 114300"/>
              <a:gd name="connsiteX2" fmla="*/ 78581 w 695325"/>
              <a:gd name="connsiteY2" fmla="*/ 115729 h 114300"/>
              <a:gd name="connsiteX3" fmla="*/ 7144 w 695325"/>
              <a:gd name="connsiteY3" fmla="*/ 7144 h 114300"/>
            </a:gdLst>
            <a:ahLst/>
            <a:cxnLst>
              <a:cxn ang="0">
                <a:pos x="connsiteX0" y="connsiteY0"/>
              </a:cxn>
              <a:cxn ang="0">
                <a:pos x="connsiteX1" y="connsiteY1"/>
              </a:cxn>
              <a:cxn ang="0">
                <a:pos x="connsiteX2" y="connsiteY2"/>
              </a:cxn>
              <a:cxn ang="0">
                <a:pos x="connsiteX3" y="connsiteY3"/>
              </a:cxn>
            </a:cxnLst>
            <a:rect l="l" t="t" r="r" b="b"/>
            <a:pathLst>
              <a:path w="695325" h="114300">
                <a:moveTo>
                  <a:pt x="689134" y="7144"/>
                </a:moveTo>
                <a:lnTo>
                  <a:pt x="689134" y="115729"/>
                </a:lnTo>
                <a:lnTo>
                  <a:pt x="78581" y="115729"/>
                </a:lnTo>
                <a:lnTo>
                  <a:pt x="7144" y="7144"/>
                </a:lnTo>
                <a:close/>
              </a:path>
            </a:pathLst>
          </a:custGeom>
          <a:solidFill>
            <a:schemeClr val="bg2"/>
          </a:solidFill>
          <a:ln w="9525" cap="flat">
            <a:noFill/>
            <a:prstDash val="solid"/>
            <a:miter/>
          </a:ln>
        </p:spPr>
        <p:txBody>
          <a:bodyPr rtlCol="0" anchor="ctr"/>
          <a:lstStyle/>
          <a:p>
            <a:pPr rtl="0"/>
            <a:endParaRPr lang="ru-RU" noProof="0"/>
          </a:p>
        </p:txBody>
      </p:sp>
      <p:sp>
        <p:nvSpPr>
          <p:cNvPr id="18" name="Диаграмма 18">
            <a:extLst>
              <a:ext uri="{FF2B5EF4-FFF2-40B4-BE49-F238E27FC236}">
                <a16:creationId xmlns="" xmlns:a16="http://schemas.microsoft.com/office/drawing/2014/main" id="{68B512F2-EA3E-483F-B5D4-29DFD6C37B36}"/>
              </a:ext>
            </a:extLst>
          </p:cNvPr>
          <p:cNvSpPr>
            <a:spLocks noGrp="1"/>
          </p:cNvSpPr>
          <p:nvPr>
            <p:ph type="chart" sz="quarter" idx="32" hasCustomPrompt="1"/>
          </p:nvPr>
        </p:nvSpPr>
        <p:spPr>
          <a:xfrm>
            <a:off x="6096001" y="1246188"/>
            <a:ext cx="5170034" cy="4365625"/>
          </a:xfrm>
          <a:prstGeom prst="rect">
            <a:avLst/>
          </a:prstGeom>
        </p:spPr>
        <p:txBody>
          <a:bodyPr rtlCol="0" anchor="ctr" anchorCtr="0">
            <a:normAutofit/>
          </a:bodyPr>
          <a:lstStyle>
            <a:lvl1pPr marL="0" indent="0" algn="ctr">
              <a:buNone/>
              <a:defRPr sz="1600">
                <a:solidFill>
                  <a:schemeClr val="tx1">
                    <a:lumMod val="50000"/>
                    <a:lumOff val="50000"/>
                  </a:schemeClr>
                </a:solidFill>
              </a:defRPr>
            </a:lvl1pPr>
          </a:lstStyle>
          <a:p>
            <a:pPr rtl="0"/>
            <a:r>
              <a:rPr lang="ru-RU" noProof="0" dirty="0"/>
              <a:t>Щелкните значок, чтобы добавить диаграмму</a:t>
            </a:r>
          </a:p>
        </p:txBody>
      </p:sp>
      <p:sp>
        <p:nvSpPr>
          <p:cNvPr id="15" name="Заголовок 1">
            <a:extLst>
              <a:ext uri="{FF2B5EF4-FFF2-40B4-BE49-F238E27FC236}">
                <a16:creationId xmlns="" xmlns:a16="http://schemas.microsoft.com/office/drawing/2014/main" id="{AD58E79F-20BB-644D-8C49-25B57E347DE6}"/>
              </a:ext>
            </a:extLst>
          </p:cNvPr>
          <p:cNvSpPr>
            <a:spLocks noGrp="1"/>
          </p:cNvSpPr>
          <p:nvPr>
            <p:ph type="title" hasCustomPrompt="1"/>
          </p:nvPr>
        </p:nvSpPr>
        <p:spPr>
          <a:xfrm>
            <a:off x="774032" y="1317173"/>
            <a:ext cx="2825496" cy="1524185"/>
          </a:xfrm>
        </p:spPr>
        <p:txBody>
          <a:bodyPr rtlCol="0">
            <a:normAutofit/>
          </a:bodyPr>
          <a:lstStyle>
            <a:lvl1pPr algn="l">
              <a:defRPr sz="4000" b="1">
                <a:solidFill>
                  <a:schemeClr val="bg1"/>
                </a:solidFill>
              </a:defRPr>
            </a:lvl1pPr>
          </a:lstStyle>
          <a:p>
            <a:pPr rtl="0"/>
            <a:r>
              <a:rPr lang="ru-RU" noProof="0"/>
              <a:t>СЛАЙД С</a:t>
            </a:r>
            <a:br>
              <a:rPr lang="ru-RU" noProof="0"/>
            </a:br>
            <a:r>
              <a:rPr lang="ru-RU" noProof="0"/>
              <a:t>ДИАГРАММОЙ</a:t>
            </a:r>
          </a:p>
        </p:txBody>
      </p:sp>
      <p:sp>
        <p:nvSpPr>
          <p:cNvPr id="23" name="Текст 17">
            <a:extLst>
              <a:ext uri="{FF2B5EF4-FFF2-40B4-BE49-F238E27FC236}">
                <a16:creationId xmlns="" xmlns:a16="http://schemas.microsoft.com/office/drawing/2014/main" id="{EF8E92E6-C1C9-854A-93EE-FD201AF050FC}"/>
              </a:ext>
            </a:extLst>
          </p:cNvPr>
          <p:cNvSpPr>
            <a:spLocks noGrp="1"/>
          </p:cNvSpPr>
          <p:nvPr>
            <p:ph type="body" sz="quarter" idx="13"/>
          </p:nvPr>
        </p:nvSpPr>
        <p:spPr>
          <a:xfrm>
            <a:off x="774032" y="3198228"/>
            <a:ext cx="2825496" cy="2154741"/>
          </a:xfrm>
          <a:prstGeom prst="rect">
            <a:avLst/>
          </a:prstGeom>
        </p:spPr>
        <p:txBody>
          <a:bodyPr rtlCol="0">
            <a:normAutofit/>
          </a:bodyPr>
          <a:lstStyle>
            <a:lvl1pPr marL="0" indent="0" algn="l" rtl="0">
              <a:buNone/>
              <a:defRPr sz="2200">
                <a:solidFill>
                  <a:schemeClr val="tx2"/>
                </a:solidFill>
              </a:defRPr>
            </a:lvl1pPr>
            <a:lvl2pPr>
              <a:defRPr sz="1800"/>
            </a:lvl2pPr>
            <a:lvl3pPr>
              <a:defRPr sz="1800"/>
            </a:lvl3pPr>
            <a:lvl4pPr>
              <a:defRPr sz="1800"/>
            </a:lvl4pPr>
            <a:lvl5pPr>
              <a:defRPr sz="1800"/>
            </a:lvl5pPr>
          </a:lstStyle>
          <a:p>
            <a:pPr lvl="0" rtl="0"/>
            <a:r>
              <a:rPr lang="ru-RU" noProof="0"/>
              <a:t>Образец текста</a:t>
            </a:r>
          </a:p>
        </p:txBody>
      </p:sp>
      <p:pic>
        <p:nvPicPr>
          <p:cNvPr id="11" name="Рисунок 10">
            <a:extLst>
              <a:ext uri="{FF2B5EF4-FFF2-40B4-BE49-F238E27FC236}">
                <a16:creationId xmlns="" xmlns:a16="http://schemas.microsoft.com/office/drawing/2014/main" id="{69789EAA-CF9F-40B1-BB78-1E2A9C05DCEC}"/>
              </a:ext>
            </a:extLst>
          </p:cNvPr>
          <p:cNvPicPr>
            <a:picLocks noChangeAspect="1"/>
          </p:cNvPicPr>
          <p:nvPr userDrawn="1"/>
        </p:nvPicPr>
        <p:blipFill>
          <a:blip r:embed="rId2">
            <a:alphaModFix amt="19000"/>
          </a:blip>
          <a:stretch>
            <a:fillRect/>
          </a:stretch>
        </p:blipFill>
        <p:spPr>
          <a:xfrm>
            <a:off x="2407221" y="674679"/>
            <a:ext cx="6022387" cy="6022387"/>
          </a:xfrm>
          <a:prstGeom prst="rect">
            <a:avLst/>
          </a:prstGeom>
          <a:effectLst>
            <a:reflection blurRad="38100" stA="45000" endPos="65000" dist="50800" dir="5400000" sy="-100000" algn="bl" rotWithShape="0"/>
          </a:effectLst>
        </p:spPr>
      </p:pic>
    </p:spTree>
    <p:extLst>
      <p:ext uri="{BB962C8B-B14F-4D97-AF65-F5344CB8AC3E}">
        <p14:creationId xmlns:p14="http://schemas.microsoft.com/office/powerpoint/2010/main" val="3981487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Макет таблицы">
    <p:spTree>
      <p:nvGrpSpPr>
        <p:cNvPr id="1" name=""/>
        <p:cNvGrpSpPr/>
        <p:nvPr/>
      </p:nvGrpSpPr>
      <p:grpSpPr>
        <a:xfrm>
          <a:off x="0" y="0"/>
          <a:ext cx="0" cy="0"/>
          <a:chOff x="0" y="0"/>
          <a:chExt cx="0" cy="0"/>
        </a:xfrm>
      </p:grpSpPr>
      <p:sp>
        <p:nvSpPr>
          <p:cNvPr id="16" name="Полилиния: фигура 15">
            <a:extLst>
              <a:ext uri="{FF2B5EF4-FFF2-40B4-BE49-F238E27FC236}">
                <a16:creationId xmlns="" xmlns:a16="http://schemas.microsoft.com/office/drawing/2014/main" id="{45765A4C-A810-4DB9-9186-CA21666D77CD}"/>
              </a:ext>
            </a:extLst>
          </p:cNvPr>
          <p:cNvSpPr/>
          <p:nvPr/>
        </p:nvSpPr>
        <p:spPr>
          <a:xfrm>
            <a:off x="-12700" y="-12700"/>
            <a:ext cx="12217400" cy="6883400"/>
          </a:xfrm>
          <a:custGeom>
            <a:avLst/>
            <a:gdLst>
              <a:gd name="connsiteX0" fmla="*/ 12700 w 12217400"/>
              <a:gd name="connsiteY0" fmla="*/ 12700 h 6883400"/>
              <a:gd name="connsiteX1" fmla="*/ 12700 w 12217400"/>
              <a:gd name="connsiteY1" fmla="*/ 6870700 h 6883400"/>
              <a:gd name="connsiteX2" fmla="*/ 12205970 w 12217400"/>
              <a:gd name="connsiteY2" fmla="*/ 6870700 h 6883400"/>
              <a:gd name="connsiteX3" fmla="*/ 12205970 w 12217400"/>
              <a:gd name="connsiteY3" fmla="*/ 12700 h 6883400"/>
              <a:gd name="connsiteX4" fmla="*/ 12700 w 12217400"/>
              <a:gd name="connsiteY4" fmla="*/ 12700 h 688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7400" h="6883400">
                <a:moveTo>
                  <a:pt x="12700" y="12700"/>
                </a:moveTo>
                <a:lnTo>
                  <a:pt x="12700" y="6870700"/>
                </a:lnTo>
                <a:lnTo>
                  <a:pt x="12205970" y="6870700"/>
                </a:lnTo>
                <a:lnTo>
                  <a:pt x="12205970" y="12700"/>
                </a:lnTo>
                <a:lnTo>
                  <a:pt x="12700" y="12700"/>
                </a:lnTo>
                <a:close/>
              </a:path>
            </a:pathLst>
          </a:custGeom>
          <a:solidFill>
            <a:schemeClr val="accent6"/>
          </a:solidFill>
          <a:ln w="12700" cap="flat">
            <a:noFill/>
            <a:prstDash val="solid"/>
            <a:miter/>
          </a:ln>
        </p:spPr>
        <p:txBody>
          <a:bodyPr rtlCol="0" anchor="ctr"/>
          <a:lstStyle/>
          <a:p>
            <a:pPr rtl="0"/>
            <a:endParaRPr lang="ru-RU" noProof="0"/>
          </a:p>
        </p:txBody>
      </p:sp>
      <p:sp>
        <p:nvSpPr>
          <p:cNvPr id="3" name="Номер слайда 2">
            <a:extLst>
              <a:ext uri="{FF2B5EF4-FFF2-40B4-BE49-F238E27FC236}">
                <a16:creationId xmlns="" xmlns:a16="http://schemas.microsoft.com/office/drawing/2014/main" id="{906ADBD7-8355-4951-B459-EC284BCE83AA}"/>
              </a:ext>
            </a:extLst>
          </p:cNvPr>
          <p:cNvSpPr>
            <a:spLocks noGrp="1"/>
          </p:cNvSpPr>
          <p:nvPr>
            <p:ph type="sldNum" sz="quarter" idx="10"/>
          </p:nvPr>
        </p:nvSpPr>
        <p:spPr>
          <a:xfrm>
            <a:off x="10730162" y="6002372"/>
            <a:ext cx="549442" cy="365125"/>
          </a:xfrm>
          <a:prstGeom prst="rect">
            <a:avLst/>
          </a:prstGeom>
        </p:spPr>
        <p:txBody>
          <a:bodyPr rtlCol="0"/>
          <a:lstStyle/>
          <a:p>
            <a:pPr rtl="0"/>
            <a:fld id="{D495E168-DA5E-4888-8D8A-92B118324C14}" type="slidenum">
              <a:rPr lang="ru-RU" noProof="0" smtClean="0"/>
              <a:pPr/>
              <a:t>‹#›</a:t>
            </a:fld>
            <a:endParaRPr lang="ru-RU" noProof="0"/>
          </a:p>
        </p:txBody>
      </p:sp>
      <p:sp>
        <p:nvSpPr>
          <p:cNvPr id="19" name="Рисунок 4">
            <a:extLst>
              <a:ext uri="{FF2B5EF4-FFF2-40B4-BE49-F238E27FC236}">
                <a16:creationId xmlns="" xmlns:a16="http://schemas.microsoft.com/office/drawing/2014/main" id="{CC6E1909-954A-41BF-9CF4-2CB53F6862EF}"/>
              </a:ext>
            </a:extLst>
          </p:cNvPr>
          <p:cNvSpPr/>
          <p:nvPr userDrawn="1"/>
        </p:nvSpPr>
        <p:spPr>
          <a:xfrm>
            <a:off x="11292630" y="6103003"/>
            <a:ext cx="910800" cy="144000"/>
          </a:xfrm>
          <a:custGeom>
            <a:avLst/>
            <a:gdLst>
              <a:gd name="connsiteX0" fmla="*/ 689134 w 695325"/>
              <a:gd name="connsiteY0" fmla="*/ 7144 h 114300"/>
              <a:gd name="connsiteX1" fmla="*/ 689134 w 695325"/>
              <a:gd name="connsiteY1" fmla="*/ 115729 h 114300"/>
              <a:gd name="connsiteX2" fmla="*/ 78581 w 695325"/>
              <a:gd name="connsiteY2" fmla="*/ 115729 h 114300"/>
              <a:gd name="connsiteX3" fmla="*/ 7144 w 695325"/>
              <a:gd name="connsiteY3" fmla="*/ 7144 h 114300"/>
            </a:gdLst>
            <a:ahLst/>
            <a:cxnLst>
              <a:cxn ang="0">
                <a:pos x="connsiteX0" y="connsiteY0"/>
              </a:cxn>
              <a:cxn ang="0">
                <a:pos x="connsiteX1" y="connsiteY1"/>
              </a:cxn>
              <a:cxn ang="0">
                <a:pos x="connsiteX2" y="connsiteY2"/>
              </a:cxn>
              <a:cxn ang="0">
                <a:pos x="connsiteX3" y="connsiteY3"/>
              </a:cxn>
            </a:cxnLst>
            <a:rect l="l" t="t" r="r" b="b"/>
            <a:pathLst>
              <a:path w="695325" h="114300">
                <a:moveTo>
                  <a:pt x="689134" y="7144"/>
                </a:moveTo>
                <a:lnTo>
                  <a:pt x="689134" y="115729"/>
                </a:lnTo>
                <a:lnTo>
                  <a:pt x="78581" y="115729"/>
                </a:lnTo>
                <a:lnTo>
                  <a:pt x="7144" y="7144"/>
                </a:lnTo>
                <a:close/>
              </a:path>
            </a:pathLst>
          </a:custGeom>
          <a:solidFill>
            <a:schemeClr val="bg2"/>
          </a:solidFill>
          <a:ln w="9525" cap="flat">
            <a:noFill/>
            <a:prstDash val="solid"/>
            <a:miter/>
          </a:ln>
        </p:spPr>
        <p:txBody>
          <a:bodyPr rtlCol="0" anchor="ctr"/>
          <a:lstStyle/>
          <a:p>
            <a:pPr rtl="0"/>
            <a:endParaRPr lang="ru-RU" noProof="0"/>
          </a:p>
        </p:txBody>
      </p:sp>
      <p:sp>
        <p:nvSpPr>
          <p:cNvPr id="20" name="Заголовок 1">
            <a:extLst>
              <a:ext uri="{FF2B5EF4-FFF2-40B4-BE49-F238E27FC236}">
                <a16:creationId xmlns="" xmlns:a16="http://schemas.microsoft.com/office/drawing/2014/main" id="{9845E736-FB54-4B3D-821B-60C0AB9E1A53}"/>
              </a:ext>
            </a:extLst>
          </p:cNvPr>
          <p:cNvSpPr>
            <a:spLocks noGrp="1"/>
          </p:cNvSpPr>
          <p:nvPr>
            <p:ph type="title" hasCustomPrompt="1"/>
          </p:nvPr>
        </p:nvSpPr>
        <p:spPr>
          <a:xfrm>
            <a:off x="774032" y="1317173"/>
            <a:ext cx="2825496" cy="1524185"/>
          </a:xfrm>
        </p:spPr>
        <p:txBody>
          <a:bodyPr rtlCol="0">
            <a:normAutofit/>
          </a:bodyPr>
          <a:lstStyle>
            <a:lvl1pPr algn="l">
              <a:defRPr sz="4000" b="1">
                <a:solidFill>
                  <a:schemeClr val="bg1"/>
                </a:solidFill>
              </a:defRPr>
            </a:lvl1pPr>
          </a:lstStyle>
          <a:p>
            <a:pPr rtl="0"/>
            <a:r>
              <a:rPr lang="ru-RU" noProof="0"/>
              <a:t>СЛАЙД С</a:t>
            </a:r>
            <a:br>
              <a:rPr lang="ru-RU" noProof="0"/>
            </a:br>
            <a:r>
              <a:rPr lang="ru-RU" noProof="0"/>
              <a:t>ТАБЛИЦЕЙ</a:t>
            </a:r>
          </a:p>
        </p:txBody>
      </p:sp>
      <p:sp>
        <p:nvSpPr>
          <p:cNvPr id="21" name="Текст 17">
            <a:extLst>
              <a:ext uri="{FF2B5EF4-FFF2-40B4-BE49-F238E27FC236}">
                <a16:creationId xmlns="" xmlns:a16="http://schemas.microsoft.com/office/drawing/2014/main" id="{AFF98BA6-47F6-4796-B970-98EE605E8156}"/>
              </a:ext>
            </a:extLst>
          </p:cNvPr>
          <p:cNvSpPr>
            <a:spLocks noGrp="1"/>
          </p:cNvSpPr>
          <p:nvPr>
            <p:ph type="body" sz="quarter" idx="13"/>
          </p:nvPr>
        </p:nvSpPr>
        <p:spPr>
          <a:xfrm>
            <a:off x="774032" y="3198228"/>
            <a:ext cx="2825496" cy="2154741"/>
          </a:xfrm>
          <a:prstGeom prst="rect">
            <a:avLst/>
          </a:prstGeom>
        </p:spPr>
        <p:txBody>
          <a:bodyPr rtlCol="0">
            <a:normAutofit/>
          </a:bodyPr>
          <a:lstStyle>
            <a:lvl1pPr marL="0" indent="0" algn="l" rtl="0">
              <a:buNone/>
              <a:defRPr sz="2200">
                <a:solidFill>
                  <a:schemeClr val="tx2"/>
                </a:solidFill>
              </a:defRPr>
            </a:lvl1pPr>
            <a:lvl2pPr>
              <a:defRPr sz="1800"/>
            </a:lvl2pPr>
            <a:lvl3pPr>
              <a:defRPr sz="1800"/>
            </a:lvl3pPr>
            <a:lvl4pPr>
              <a:defRPr sz="1800"/>
            </a:lvl4pPr>
            <a:lvl5pPr>
              <a:defRPr sz="1800"/>
            </a:lvl5pPr>
          </a:lstStyle>
          <a:p>
            <a:pPr lvl="0" rtl="0"/>
            <a:r>
              <a:rPr lang="ru-RU" noProof="0"/>
              <a:t>Образец текста</a:t>
            </a:r>
          </a:p>
        </p:txBody>
      </p:sp>
      <p:sp>
        <p:nvSpPr>
          <p:cNvPr id="22" name="Рисунок 15">
            <a:extLst>
              <a:ext uri="{FF2B5EF4-FFF2-40B4-BE49-F238E27FC236}">
                <a16:creationId xmlns="" xmlns:a16="http://schemas.microsoft.com/office/drawing/2014/main" id="{C8EF6174-FF5D-41C2-BF6B-9D6ECB281A1D}"/>
              </a:ext>
            </a:extLst>
          </p:cNvPr>
          <p:cNvSpPr/>
          <p:nvPr userDrawn="1"/>
        </p:nvSpPr>
        <p:spPr>
          <a:xfrm>
            <a:off x="-11173" y="2899869"/>
            <a:ext cx="3744000" cy="73100"/>
          </a:xfrm>
          <a:custGeom>
            <a:avLst/>
            <a:gdLst>
              <a:gd name="connsiteX0" fmla="*/ 9138 w 5056083"/>
              <a:gd name="connsiteY0" fmla="*/ 9137 h 73099"/>
              <a:gd name="connsiteX1" fmla="*/ 9138 w 5056083"/>
              <a:gd name="connsiteY1" fmla="*/ 67617 h 73099"/>
              <a:gd name="connsiteX2" fmla="*/ 5018925 w 5056083"/>
              <a:gd name="connsiteY2" fmla="*/ 67617 h 73099"/>
              <a:gd name="connsiteX3" fmla="*/ 5057911 w 5056083"/>
              <a:gd name="connsiteY3" fmla="*/ 9137 h 73099"/>
            </a:gdLst>
            <a:ahLst/>
            <a:cxnLst>
              <a:cxn ang="0">
                <a:pos x="connsiteX0" y="connsiteY0"/>
              </a:cxn>
              <a:cxn ang="0">
                <a:pos x="connsiteX1" y="connsiteY1"/>
              </a:cxn>
              <a:cxn ang="0">
                <a:pos x="connsiteX2" y="connsiteY2"/>
              </a:cxn>
              <a:cxn ang="0">
                <a:pos x="connsiteX3" y="connsiteY3"/>
              </a:cxn>
            </a:cxnLst>
            <a:rect l="l" t="t" r="r" b="b"/>
            <a:pathLst>
              <a:path w="5056083" h="73099">
                <a:moveTo>
                  <a:pt x="9138" y="9137"/>
                </a:moveTo>
                <a:lnTo>
                  <a:pt x="9138" y="67617"/>
                </a:lnTo>
                <a:lnTo>
                  <a:pt x="5018925" y="67617"/>
                </a:lnTo>
                <a:lnTo>
                  <a:pt x="5057911" y="9137"/>
                </a:lnTo>
                <a:close/>
              </a:path>
            </a:pathLst>
          </a:custGeom>
          <a:solidFill>
            <a:schemeClr val="bg2">
              <a:alpha val="70000"/>
            </a:schemeClr>
          </a:solidFill>
          <a:ln w="9525" cap="flat">
            <a:noFill/>
            <a:prstDash val="solid"/>
            <a:miter/>
          </a:ln>
        </p:spPr>
        <p:txBody>
          <a:bodyPr rtlCol="0" anchor="ctr"/>
          <a:lstStyle/>
          <a:p>
            <a:pPr rtl="0"/>
            <a:endParaRPr lang="ru-RU" noProof="0"/>
          </a:p>
        </p:txBody>
      </p:sp>
      <p:sp>
        <p:nvSpPr>
          <p:cNvPr id="18" name="Таблица 17">
            <a:extLst>
              <a:ext uri="{FF2B5EF4-FFF2-40B4-BE49-F238E27FC236}">
                <a16:creationId xmlns="" xmlns:a16="http://schemas.microsoft.com/office/drawing/2014/main" id="{D45BCEDF-86BB-41E2-9F09-5D3014AD1C45}"/>
              </a:ext>
            </a:extLst>
          </p:cNvPr>
          <p:cNvSpPr>
            <a:spLocks noGrp="1"/>
          </p:cNvSpPr>
          <p:nvPr>
            <p:ph type="tbl" sz="quarter" idx="17" hasCustomPrompt="1"/>
          </p:nvPr>
        </p:nvSpPr>
        <p:spPr>
          <a:xfrm>
            <a:off x="4715791" y="1591499"/>
            <a:ext cx="6561138" cy="3761069"/>
          </a:xfrm>
          <a:prstGeom prst="rect">
            <a:avLst/>
          </a:prstGeom>
        </p:spPr>
        <p:txBody>
          <a:bodyPr rtlCol="0" anchor="ctr" anchorCtr="0">
            <a:normAutofit/>
          </a:bodyPr>
          <a:lstStyle>
            <a:lvl1pPr marL="0" indent="0" algn="ctr">
              <a:buNone/>
              <a:defRPr sz="1600">
                <a:solidFill>
                  <a:schemeClr val="tx1">
                    <a:lumMod val="50000"/>
                    <a:lumOff val="50000"/>
                  </a:schemeClr>
                </a:solidFill>
              </a:defRPr>
            </a:lvl1pPr>
          </a:lstStyle>
          <a:p>
            <a:pPr rtl="0"/>
            <a:r>
              <a:rPr lang="ru-RU" noProof="0"/>
              <a:t>Щелкните значок, чтобы добавить таблицу</a:t>
            </a:r>
          </a:p>
        </p:txBody>
      </p:sp>
      <p:pic>
        <p:nvPicPr>
          <p:cNvPr id="11" name="Рисунок 10">
            <a:extLst>
              <a:ext uri="{FF2B5EF4-FFF2-40B4-BE49-F238E27FC236}">
                <a16:creationId xmlns="" xmlns:a16="http://schemas.microsoft.com/office/drawing/2014/main" id="{53FBFB92-D17F-4886-8356-42D05F4E4156}"/>
              </a:ext>
            </a:extLst>
          </p:cNvPr>
          <p:cNvPicPr>
            <a:picLocks noChangeAspect="1"/>
          </p:cNvPicPr>
          <p:nvPr userDrawn="1"/>
        </p:nvPicPr>
        <p:blipFill>
          <a:blip r:embed="rId2">
            <a:alphaModFix amt="19000"/>
          </a:blip>
          <a:stretch>
            <a:fillRect/>
          </a:stretch>
        </p:blipFill>
        <p:spPr>
          <a:xfrm>
            <a:off x="6087144" y="-543081"/>
            <a:ext cx="6022387" cy="6022387"/>
          </a:xfrm>
          <a:prstGeom prst="rect">
            <a:avLst/>
          </a:prstGeom>
          <a:effectLst>
            <a:reflection blurRad="38100" stA="45000" endPos="65000" dist="50800" dir="5400000" sy="-100000" algn="bl" rotWithShape="0"/>
          </a:effectLst>
        </p:spPr>
      </p:pic>
    </p:spTree>
    <p:extLst>
      <p:ext uri="{BB962C8B-B14F-4D97-AF65-F5344CB8AC3E}">
        <p14:creationId xmlns:p14="http://schemas.microsoft.com/office/powerpoint/2010/main" val="2513773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Слайд с изображением и заголовком">
    <p:bg>
      <p:bgPr>
        <a:solidFill>
          <a:schemeClr val="bg1"/>
        </a:solidFill>
        <a:effectLst/>
      </p:bgPr>
    </p:bg>
    <p:spTree>
      <p:nvGrpSpPr>
        <p:cNvPr id="1" name=""/>
        <p:cNvGrpSpPr/>
        <p:nvPr/>
      </p:nvGrpSpPr>
      <p:grpSpPr>
        <a:xfrm>
          <a:off x="0" y="0"/>
          <a:ext cx="0" cy="0"/>
          <a:chOff x="0" y="0"/>
          <a:chExt cx="0" cy="0"/>
        </a:xfrm>
      </p:grpSpPr>
      <p:sp>
        <p:nvSpPr>
          <p:cNvPr id="25" name="Рисунок 24">
            <a:extLst>
              <a:ext uri="{FF2B5EF4-FFF2-40B4-BE49-F238E27FC236}">
                <a16:creationId xmlns="" xmlns:a16="http://schemas.microsoft.com/office/drawing/2014/main" id="{E694C388-14E9-4848-A715-72B7DC6AF548}"/>
              </a:ext>
            </a:extLst>
          </p:cNvPr>
          <p:cNvSpPr>
            <a:spLocks noGrp="1"/>
          </p:cNvSpPr>
          <p:nvPr>
            <p:ph type="pic" sz="quarter" idx="14" hasCustomPrompt="1"/>
          </p:nvPr>
        </p:nvSpPr>
        <p:spPr>
          <a:xfrm>
            <a:off x="12701" y="0"/>
            <a:ext cx="12161519" cy="6858000"/>
          </a:xfrm>
          <a:custGeom>
            <a:avLst/>
            <a:gdLst>
              <a:gd name="connsiteX0" fmla="*/ 12161519 w 12161519"/>
              <a:gd name="connsiteY0" fmla="*/ 638810 h 6858000"/>
              <a:gd name="connsiteX1" fmla="*/ 12161519 w 12161519"/>
              <a:gd name="connsiteY1" fmla="*/ 1922780 h 6858000"/>
              <a:gd name="connsiteX2" fmla="*/ 9531350 w 12161519"/>
              <a:gd name="connsiteY2" fmla="*/ 6858000 h 6858000"/>
              <a:gd name="connsiteX3" fmla="*/ 8846819 w 12161519"/>
              <a:gd name="connsiteY3" fmla="*/ 6858000 h 6858000"/>
              <a:gd name="connsiteX4" fmla="*/ 10704830 w 12161519"/>
              <a:gd name="connsiteY4" fmla="*/ 0 h 6858000"/>
              <a:gd name="connsiteX5" fmla="*/ 12161519 w 12161519"/>
              <a:gd name="connsiteY5" fmla="*/ 0 h 6858000"/>
              <a:gd name="connsiteX6" fmla="*/ 12161519 w 12161519"/>
              <a:gd name="connsiteY6" fmla="*/ 234950 h 6858000"/>
              <a:gd name="connsiteX7" fmla="*/ 8632190 w 12161519"/>
              <a:gd name="connsiteY7" fmla="*/ 6858000 h 6858000"/>
              <a:gd name="connsiteX8" fmla="*/ 7049770 w 12161519"/>
              <a:gd name="connsiteY8" fmla="*/ 6858000 h 6858000"/>
              <a:gd name="connsiteX9" fmla="*/ 5320030 w 12161519"/>
              <a:gd name="connsiteY9" fmla="*/ 0 h 6858000"/>
              <a:gd name="connsiteX10" fmla="*/ 10476230 w 12161519"/>
              <a:gd name="connsiteY10" fmla="*/ 0 h 6858000"/>
              <a:gd name="connsiteX11" fmla="*/ 6822440 w 12161519"/>
              <a:gd name="connsiteY11" fmla="*/ 6858000 h 6858000"/>
              <a:gd name="connsiteX12" fmla="*/ 1664970 w 12161519"/>
              <a:gd name="connsiteY12" fmla="*/ 6858000 h 6858000"/>
              <a:gd name="connsiteX13" fmla="*/ 3529330 w 12161519"/>
              <a:gd name="connsiteY13" fmla="*/ 0 h 6858000"/>
              <a:gd name="connsiteX14" fmla="*/ 5111750 w 12161519"/>
              <a:gd name="connsiteY14" fmla="*/ 0 h 6858000"/>
              <a:gd name="connsiteX15" fmla="*/ 1456690 w 12161519"/>
              <a:gd name="connsiteY15" fmla="*/ 6858000 h 6858000"/>
              <a:gd name="connsiteX16" fmla="*/ 0 w 12161519"/>
              <a:gd name="connsiteY16" fmla="*/ 6858000 h 6858000"/>
              <a:gd name="connsiteX17" fmla="*/ 0 w 12161519"/>
              <a:gd name="connsiteY17" fmla="*/ 6623050 h 6858000"/>
              <a:gd name="connsiteX18" fmla="*/ 2630170 w 12161519"/>
              <a:gd name="connsiteY18" fmla="*/ 0 h 6858000"/>
              <a:gd name="connsiteX19" fmla="*/ 3314700 w 12161519"/>
              <a:gd name="connsiteY19" fmla="*/ 0 h 6858000"/>
              <a:gd name="connsiteX20" fmla="*/ 0 w 12161519"/>
              <a:gd name="connsiteY20" fmla="*/ 6219190 h 6858000"/>
              <a:gd name="connsiteX21" fmla="*/ 0 w 12161519"/>
              <a:gd name="connsiteY21" fmla="*/ 493522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161519" h="6858000">
                <a:moveTo>
                  <a:pt x="12161519" y="638810"/>
                </a:moveTo>
                <a:lnTo>
                  <a:pt x="12161519" y="1922780"/>
                </a:lnTo>
                <a:lnTo>
                  <a:pt x="9531350" y="6858000"/>
                </a:lnTo>
                <a:lnTo>
                  <a:pt x="8846819" y="6858000"/>
                </a:lnTo>
                <a:close/>
                <a:moveTo>
                  <a:pt x="10704830" y="0"/>
                </a:moveTo>
                <a:lnTo>
                  <a:pt x="12161519" y="0"/>
                </a:lnTo>
                <a:lnTo>
                  <a:pt x="12161519" y="234950"/>
                </a:lnTo>
                <a:lnTo>
                  <a:pt x="8632190" y="6858000"/>
                </a:lnTo>
                <a:lnTo>
                  <a:pt x="7049770" y="6858000"/>
                </a:lnTo>
                <a:close/>
                <a:moveTo>
                  <a:pt x="5320030" y="0"/>
                </a:moveTo>
                <a:lnTo>
                  <a:pt x="10476230" y="0"/>
                </a:lnTo>
                <a:lnTo>
                  <a:pt x="6822440" y="6858000"/>
                </a:lnTo>
                <a:lnTo>
                  <a:pt x="1664970" y="6858000"/>
                </a:lnTo>
                <a:close/>
                <a:moveTo>
                  <a:pt x="3529330" y="0"/>
                </a:moveTo>
                <a:lnTo>
                  <a:pt x="5111750" y="0"/>
                </a:lnTo>
                <a:lnTo>
                  <a:pt x="1456690" y="6858000"/>
                </a:lnTo>
                <a:lnTo>
                  <a:pt x="0" y="6858000"/>
                </a:lnTo>
                <a:lnTo>
                  <a:pt x="0" y="6623050"/>
                </a:lnTo>
                <a:close/>
                <a:moveTo>
                  <a:pt x="2630170" y="0"/>
                </a:moveTo>
                <a:lnTo>
                  <a:pt x="3314700" y="0"/>
                </a:lnTo>
                <a:lnTo>
                  <a:pt x="0" y="6219190"/>
                </a:lnTo>
                <a:lnTo>
                  <a:pt x="0" y="4935220"/>
                </a:lnTo>
                <a:close/>
              </a:path>
            </a:pathLst>
          </a:custGeom>
          <a:blipFill dpi="0" rotWithShape="1">
            <a:blip r:embed="rId2" cstate="screen">
              <a:alphaModFix amt="23000"/>
              <a:extLst>
                <a:ext uri="{28A0092B-C50C-407E-A947-70E740481C1C}">
                  <a14:useLocalDpi xmlns:a14="http://schemas.microsoft.com/office/drawing/2010/main"/>
                </a:ext>
              </a:extLst>
            </a:blip>
            <a:srcRect/>
            <a:stretch>
              <a:fillRect/>
            </a:stretch>
          </a:blipFill>
        </p:spPr>
        <p:txBody>
          <a:bodyPr wrap="square" rtlCol="0" anchor="ctr" anchorCtr="0">
            <a:noAutofit/>
          </a:bodyPr>
          <a:lstStyle>
            <a:lvl1pPr marL="0" indent="0" algn="ctr">
              <a:buNone/>
              <a:defRPr sz="1400"/>
            </a:lvl1pPr>
          </a:lstStyle>
          <a:p>
            <a:pPr rtl="0"/>
            <a:r>
              <a:rPr lang="ru-RU" noProof="0" dirty="0"/>
              <a:t>Щелкните значок, чтобы добавить фото</a:t>
            </a:r>
          </a:p>
        </p:txBody>
      </p:sp>
      <p:sp>
        <p:nvSpPr>
          <p:cNvPr id="20" name="Заголовок 1">
            <a:extLst>
              <a:ext uri="{FF2B5EF4-FFF2-40B4-BE49-F238E27FC236}">
                <a16:creationId xmlns="" xmlns:a16="http://schemas.microsoft.com/office/drawing/2014/main" id="{BFD7B55F-CFD3-4921-BB2A-B14EB4E36369}"/>
              </a:ext>
            </a:extLst>
          </p:cNvPr>
          <p:cNvSpPr>
            <a:spLocks noGrp="1"/>
          </p:cNvSpPr>
          <p:nvPr>
            <p:ph type="title" hasCustomPrompt="1"/>
          </p:nvPr>
        </p:nvSpPr>
        <p:spPr>
          <a:xfrm>
            <a:off x="774032" y="1033272"/>
            <a:ext cx="10514998" cy="782638"/>
          </a:xfrm>
        </p:spPr>
        <p:txBody>
          <a:bodyPr rtlCol="0">
            <a:normAutofit/>
          </a:bodyPr>
          <a:lstStyle>
            <a:lvl1pPr algn="l">
              <a:defRPr sz="4000" b="1">
                <a:solidFill>
                  <a:schemeClr val="bg1"/>
                </a:solidFill>
              </a:defRPr>
            </a:lvl1pPr>
          </a:lstStyle>
          <a:p>
            <a:pPr rtl="0"/>
            <a:r>
              <a:rPr lang="ru-RU" noProof="0"/>
              <a:t>СЛАЙД С БОЛЬШИМ ИЗОБРАЖЕНИЕМ</a:t>
            </a:r>
          </a:p>
        </p:txBody>
      </p:sp>
      <p:sp>
        <p:nvSpPr>
          <p:cNvPr id="21" name="Текст 17">
            <a:extLst>
              <a:ext uri="{FF2B5EF4-FFF2-40B4-BE49-F238E27FC236}">
                <a16:creationId xmlns="" xmlns:a16="http://schemas.microsoft.com/office/drawing/2014/main" id="{932204AA-73EE-4F85-898B-E747C5ACC051}"/>
              </a:ext>
            </a:extLst>
          </p:cNvPr>
          <p:cNvSpPr>
            <a:spLocks noGrp="1"/>
          </p:cNvSpPr>
          <p:nvPr>
            <p:ph type="body" sz="quarter" idx="13"/>
          </p:nvPr>
        </p:nvSpPr>
        <p:spPr>
          <a:xfrm>
            <a:off x="774032" y="1880794"/>
            <a:ext cx="10518598" cy="782639"/>
          </a:xfrm>
          <a:prstGeom prst="rect">
            <a:avLst/>
          </a:prstGeom>
        </p:spPr>
        <p:txBody>
          <a:bodyPr rtlCol="0">
            <a:normAutofit/>
          </a:bodyPr>
          <a:lstStyle>
            <a:lvl1pPr marL="0" indent="0" algn="l" rtl="0">
              <a:buNone/>
              <a:defRPr sz="2200">
                <a:solidFill>
                  <a:schemeClr val="tx2"/>
                </a:solidFill>
              </a:defRPr>
            </a:lvl1pPr>
            <a:lvl2pPr>
              <a:defRPr sz="1800"/>
            </a:lvl2pPr>
            <a:lvl3pPr>
              <a:defRPr sz="1800"/>
            </a:lvl3pPr>
            <a:lvl4pPr>
              <a:defRPr sz="1800"/>
            </a:lvl4pPr>
            <a:lvl5pPr>
              <a:defRPr sz="1800"/>
            </a:lvl5pPr>
          </a:lstStyle>
          <a:p>
            <a:pPr lvl="0" rtl="0"/>
            <a:r>
              <a:rPr lang="ru-RU" noProof="0"/>
              <a:t>Образец текста</a:t>
            </a:r>
          </a:p>
        </p:txBody>
      </p:sp>
      <p:sp>
        <p:nvSpPr>
          <p:cNvPr id="23" name="Рисунок 4">
            <a:extLst>
              <a:ext uri="{FF2B5EF4-FFF2-40B4-BE49-F238E27FC236}">
                <a16:creationId xmlns="" xmlns:a16="http://schemas.microsoft.com/office/drawing/2014/main" id="{38541361-4795-490E-8165-B4A338F8231D}"/>
              </a:ext>
            </a:extLst>
          </p:cNvPr>
          <p:cNvSpPr/>
          <p:nvPr userDrawn="1"/>
        </p:nvSpPr>
        <p:spPr>
          <a:xfrm>
            <a:off x="11292630" y="6103003"/>
            <a:ext cx="910800" cy="144000"/>
          </a:xfrm>
          <a:custGeom>
            <a:avLst/>
            <a:gdLst>
              <a:gd name="connsiteX0" fmla="*/ 689134 w 695325"/>
              <a:gd name="connsiteY0" fmla="*/ 7144 h 114300"/>
              <a:gd name="connsiteX1" fmla="*/ 689134 w 695325"/>
              <a:gd name="connsiteY1" fmla="*/ 115729 h 114300"/>
              <a:gd name="connsiteX2" fmla="*/ 78581 w 695325"/>
              <a:gd name="connsiteY2" fmla="*/ 115729 h 114300"/>
              <a:gd name="connsiteX3" fmla="*/ 7144 w 695325"/>
              <a:gd name="connsiteY3" fmla="*/ 7144 h 114300"/>
            </a:gdLst>
            <a:ahLst/>
            <a:cxnLst>
              <a:cxn ang="0">
                <a:pos x="connsiteX0" y="connsiteY0"/>
              </a:cxn>
              <a:cxn ang="0">
                <a:pos x="connsiteX1" y="connsiteY1"/>
              </a:cxn>
              <a:cxn ang="0">
                <a:pos x="connsiteX2" y="connsiteY2"/>
              </a:cxn>
              <a:cxn ang="0">
                <a:pos x="connsiteX3" y="connsiteY3"/>
              </a:cxn>
            </a:cxnLst>
            <a:rect l="l" t="t" r="r" b="b"/>
            <a:pathLst>
              <a:path w="695325" h="114300">
                <a:moveTo>
                  <a:pt x="689134" y="7144"/>
                </a:moveTo>
                <a:lnTo>
                  <a:pt x="689134" y="115729"/>
                </a:lnTo>
                <a:lnTo>
                  <a:pt x="78581" y="115729"/>
                </a:lnTo>
                <a:lnTo>
                  <a:pt x="7144" y="7144"/>
                </a:lnTo>
                <a:close/>
              </a:path>
            </a:pathLst>
          </a:custGeom>
          <a:solidFill>
            <a:srgbClr val="2864DC"/>
          </a:solidFill>
          <a:ln w="9525" cap="flat">
            <a:noFill/>
            <a:prstDash val="solid"/>
            <a:miter/>
          </a:ln>
        </p:spPr>
        <p:txBody>
          <a:bodyPr rtlCol="0" anchor="ctr"/>
          <a:lstStyle/>
          <a:p>
            <a:pPr rtl="0"/>
            <a:endParaRPr lang="ru-RU" noProof="0"/>
          </a:p>
        </p:txBody>
      </p:sp>
      <p:sp>
        <p:nvSpPr>
          <p:cNvPr id="2" name="Надпись 1">
            <a:extLst>
              <a:ext uri="{FF2B5EF4-FFF2-40B4-BE49-F238E27FC236}">
                <a16:creationId xmlns="" xmlns:a16="http://schemas.microsoft.com/office/drawing/2014/main" id="{B72E78DA-7F75-294B-AECF-F02F6C41615D}"/>
              </a:ext>
            </a:extLst>
          </p:cNvPr>
          <p:cNvSpPr txBox="1"/>
          <p:nvPr userDrawn="1"/>
        </p:nvSpPr>
        <p:spPr>
          <a:xfrm>
            <a:off x="327546" y="3002507"/>
            <a:ext cx="184731" cy="369332"/>
          </a:xfrm>
          <a:prstGeom prst="rect">
            <a:avLst/>
          </a:prstGeom>
          <a:noFill/>
        </p:spPr>
        <p:txBody>
          <a:bodyPr wrap="none" rtlCol="0">
            <a:spAutoFit/>
          </a:bodyPr>
          <a:lstStyle/>
          <a:p>
            <a:pPr rtl="0"/>
            <a:endParaRPr lang="ru-RU" noProof="0"/>
          </a:p>
        </p:txBody>
      </p:sp>
    </p:spTree>
    <p:extLst>
      <p:ext uri="{BB962C8B-B14F-4D97-AF65-F5344CB8AC3E}">
        <p14:creationId xmlns:p14="http://schemas.microsoft.com/office/powerpoint/2010/main" val="1761272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Макет мультимедиа">
    <p:spTree>
      <p:nvGrpSpPr>
        <p:cNvPr id="1" name=""/>
        <p:cNvGrpSpPr/>
        <p:nvPr/>
      </p:nvGrpSpPr>
      <p:grpSpPr>
        <a:xfrm>
          <a:off x="0" y="0"/>
          <a:ext cx="0" cy="0"/>
          <a:chOff x="0" y="0"/>
          <a:chExt cx="0" cy="0"/>
        </a:xfrm>
      </p:grpSpPr>
      <p:sp>
        <p:nvSpPr>
          <p:cNvPr id="2" name="Прямоугольник 1">
            <a:extLst>
              <a:ext uri="{FF2B5EF4-FFF2-40B4-BE49-F238E27FC236}">
                <a16:creationId xmlns="" xmlns:a16="http://schemas.microsoft.com/office/drawing/2014/main" id="{25F5D581-F5B0-4701-B187-0D4FAB44900C}"/>
              </a:ext>
            </a:extLst>
          </p:cNvPr>
          <p:cNvSpPr/>
          <p:nvPr userDrawn="1"/>
        </p:nvSpPr>
        <p:spPr>
          <a:xfrm>
            <a:off x="0" y="0"/>
            <a:ext cx="12192000" cy="6858000"/>
          </a:xfrm>
          <a:prstGeom prst="rect">
            <a:avLst/>
          </a:prstGeom>
          <a:solidFill>
            <a:schemeClr val="accent6"/>
          </a:solidFill>
          <a:ln w="1270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rtl="0"/>
            <a:endParaRPr lang="ru-RU" noProof="0"/>
          </a:p>
        </p:txBody>
      </p:sp>
      <p:sp>
        <p:nvSpPr>
          <p:cNvPr id="3" name="Номер слайда 2">
            <a:extLst>
              <a:ext uri="{FF2B5EF4-FFF2-40B4-BE49-F238E27FC236}">
                <a16:creationId xmlns="" xmlns:a16="http://schemas.microsoft.com/office/drawing/2014/main" id="{906ADBD7-8355-4951-B459-EC284BCE83AA}"/>
              </a:ext>
            </a:extLst>
          </p:cNvPr>
          <p:cNvSpPr>
            <a:spLocks noGrp="1"/>
          </p:cNvSpPr>
          <p:nvPr>
            <p:ph type="sldNum" sz="quarter" idx="10"/>
          </p:nvPr>
        </p:nvSpPr>
        <p:spPr>
          <a:xfrm>
            <a:off x="10730162" y="6002372"/>
            <a:ext cx="549442" cy="365125"/>
          </a:xfrm>
          <a:prstGeom prst="rect">
            <a:avLst/>
          </a:prstGeom>
        </p:spPr>
        <p:txBody>
          <a:bodyPr rtlCol="0"/>
          <a:lstStyle/>
          <a:p>
            <a:pPr rtl="0"/>
            <a:fld id="{D495E168-DA5E-4888-8D8A-92B118324C14}" type="slidenum">
              <a:rPr lang="ru-RU" noProof="0" smtClean="0"/>
              <a:pPr/>
              <a:t>‹#›</a:t>
            </a:fld>
            <a:endParaRPr lang="ru-RU" noProof="0"/>
          </a:p>
        </p:txBody>
      </p:sp>
      <p:sp>
        <p:nvSpPr>
          <p:cNvPr id="14" name="Заголовок 1">
            <a:extLst>
              <a:ext uri="{FF2B5EF4-FFF2-40B4-BE49-F238E27FC236}">
                <a16:creationId xmlns="" xmlns:a16="http://schemas.microsoft.com/office/drawing/2014/main" id="{4510C334-F1CE-4CEF-ADC6-D1BADB9947D6}"/>
              </a:ext>
            </a:extLst>
          </p:cNvPr>
          <p:cNvSpPr>
            <a:spLocks noGrp="1"/>
          </p:cNvSpPr>
          <p:nvPr>
            <p:ph type="title" hasCustomPrompt="1"/>
          </p:nvPr>
        </p:nvSpPr>
        <p:spPr>
          <a:xfrm>
            <a:off x="838200" y="156579"/>
            <a:ext cx="10515600" cy="1325563"/>
          </a:xfrm>
        </p:spPr>
        <p:txBody>
          <a:bodyPr lIns="0" rIns="0" rtlCol="0"/>
          <a:lstStyle>
            <a:lvl1pPr algn="ctr">
              <a:defRPr>
                <a:solidFill>
                  <a:schemeClr val="bg1"/>
                </a:solidFill>
              </a:defRPr>
            </a:lvl1pPr>
          </a:lstStyle>
          <a:p>
            <a:pPr rtl="0"/>
            <a:r>
              <a:rPr lang="ru-RU" noProof="0"/>
              <a:t>СЛАЙД С ВИДЕО</a:t>
            </a:r>
          </a:p>
        </p:txBody>
      </p:sp>
      <p:sp>
        <p:nvSpPr>
          <p:cNvPr id="16" name="Мультимедиа 7">
            <a:extLst>
              <a:ext uri="{FF2B5EF4-FFF2-40B4-BE49-F238E27FC236}">
                <a16:creationId xmlns="" xmlns:a16="http://schemas.microsoft.com/office/drawing/2014/main" id="{A11F77F4-4B16-4503-B9B6-AE22C686E3E3}"/>
              </a:ext>
            </a:extLst>
          </p:cNvPr>
          <p:cNvSpPr>
            <a:spLocks noGrp="1"/>
          </p:cNvSpPr>
          <p:nvPr>
            <p:ph type="media" sz="quarter" idx="17" hasCustomPrompt="1"/>
          </p:nvPr>
        </p:nvSpPr>
        <p:spPr>
          <a:xfrm>
            <a:off x="1395984" y="1497770"/>
            <a:ext cx="9400032" cy="4215384"/>
          </a:xfrm>
          <a:prstGeom prst="rect">
            <a:avLst/>
          </a:prstGeom>
        </p:spPr>
        <p:txBody>
          <a:bodyPr rtlCol="0" anchor="ctr" anchorCtr="0">
            <a:normAutofit/>
          </a:bodyPr>
          <a:lstStyle>
            <a:lvl1pPr marL="0" indent="0" algn="ctr">
              <a:buNone/>
              <a:defRPr sz="1400">
                <a:solidFill>
                  <a:schemeClr val="bg1">
                    <a:lumMod val="75000"/>
                  </a:schemeClr>
                </a:solidFill>
              </a:defRPr>
            </a:lvl1pPr>
          </a:lstStyle>
          <a:p>
            <a:pPr rtl="0"/>
            <a:r>
              <a:rPr lang="ru-RU" noProof="0"/>
              <a:t>Щелкните значок, чтобы добавить мультимедиа</a:t>
            </a:r>
          </a:p>
        </p:txBody>
      </p:sp>
      <p:sp>
        <p:nvSpPr>
          <p:cNvPr id="12" name="Рисунок 4">
            <a:extLst>
              <a:ext uri="{FF2B5EF4-FFF2-40B4-BE49-F238E27FC236}">
                <a16:creationId xmlns="" xmlns:a16="http://schemas.microsoft.com/office/drawing/2014/main" id="{C7654E36-50FF-425E-B595-F3957610B5D8}"/>
              </a:ext>
            </a:extLst>
          </p:cNvPr>
          <p:cNvSpPr/>
          <p:nvPr userDrawn="1"/>
        </p:nvSpPr>
        <p:spPr>
          <a:xfrm>
            <a:off x="11292630" y="6103003"/>
            <a:ext cx="910800" cy="144000"/>
          </a:xfrm>
          <a:custGeom>
            <a:avLst/>
            <a:gdLst>
              <a:gd name="connsiteX0" fmla="*/ 689134 w 695325"/>
              <a:gd name="connsiteY0" fmla="*/ 7144 h 114300"/>
              <a:gd name="connsiteX1" fmla="*/ 689134 w 695325"/>
              <a:gd name="connsiteY1" fmla="*/ 115729 h 114300"/>
              <a:gd name="connsiteX2" fmla="*/ 78581 w 695325"/>
              <a:gd name="connsiteY2" fmla="*/ 115729 h 114300"/>
              <a:gd name="connsiteX3" fmla="*/ 7144 w 695325"/>
              <a:gd name="connsiteY3" fmla="*/ 7144 h 114300"/>
            </a:gdLst>
            <a:ahLst/>
            <a:cxnLst>
              <a:cxn ang="0">
                <a:pos x="connsiteX0" y="connsiteY0"/>
              </a:cxn>
              <a:cxn ang="0">
                <a:pos x="connsiteX1" y="connsiteY1"/>
              </a:cxn>
              <a:cxn ang="0">
                <a:pos x="connsiteX2" y="connsiteY2"/>
              </a:cxn>
              <a:cxn ang="0">
                <a:pos x="connsiteX3" y="connsiteY3"/>
              </a:cxn>
            </a:cxnLst>
            <a:rect l="l" t="t" r="r" b="b"/>
            <a:pathLst>
              <a:path w="695325" h="114300">
                <a:moveTo>
                  <a:pt x="689134" y="7144"/>
                </a:moveTo>
                <a:lnTo>
                  <a:pt x="689134" y="115729"/>
                </a:lnTo>
                <a:lnTo>
                  <a:pt x="78581" y="115729"/>
                </a:lnTo>
                <a:lnTo>
                  <a:pt x="7144" y="7144"/>
                </a:lnTo>
                <a:close/>
              </a:path>
            </a:pathLst>
          </a:custGeom>
          <a:solidFill>
            <a:schemeClr val="bg2"/>
          </a:solidFill>
          <a:ln w="9525" cap="flat">
            <a:noFill/>
            <a:prstDash val="solid"/>
            <a:miter/>
          </a:ln>
        </p:spPr>
        <p:txBody>
          <a:bodyPr rtlCol="0" anchor="ctr"/>
          <a:lstStyle/>
          <a:p>
            <a:pPr rtl="0"/>
            <a:endParaRPr lang="ru-RU" noProof="0"/>
          </a:p>
        </p:txBody>
      </p:sp>
    </p:spTree>
    <p:extLst>
      <p:ext uri="{BB962C8B-B14F-4D97-AF65-F5344CB8AC3E}">
        <p14:creationId xmlns:p14="http://schemas.microsoft.com/office/powerpoint/2010/main" val="2399738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2">
            <a:lum/>
          </a:blip>
          <a:srcRect/>
          <a:stretch>
            <a:fillRect/>
          </a:stretch>
        </a:blip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A8DB6A3A-74E6-4FE2-8AD2-CEB070447182}"/>
              </a:ext>
            </a:extLst>
          </p:cNvPr>
          <p:cNvSpPr>
            <a:spLocks noGrp="1"/>
          </p:cNvSpPr>
          <p:nvPr>
            <p:ph type="title"/>
          </p:nvPr>
        </p:nvSpPr>
        <p:spPr>
          <a:xfrm>
            <a:off x="838200" y="2446638"/>
            <a:ext cx="10515600" cy="1325563"/>
          </a:xfrm>
          <a:prstGeom prst="rect">
            <a:avLst/>
          </a:prstGeom>
        </p:spPr>
        <p:txBody>
          <a:bodyPr vert="horz" lIns="91440" tIns="45720" rIns="91440" bIns="45720" rtlCol="0" anchor="ctr">
            <a:normAutofit/>
          </a:bodyPr>
          <a:lstStyle/>
          <a:p>
            <a:pPr rtl="0"/>
            <a:r>
              <a:rPr lang="ru-RU" noProof="0" dirty="0"/>
              <a:t>СТРОИТЕЛЬСТВО И ИНФРАСТРУКТУРА</a:t>
            </a:r>
          </a:p>
        </p:txBody>
      </p:sp>
      <p:sp>
        <p:nvSpPr>
          <p:cNvPr id="11" name="Нижний колонтитул 4">
            <a:extLst>
              <a:ext uri="{FF2B5EF4-FFF2-40B4-BE49-F238E27FC236}">
                <a16:creationId xmlns="" xmlns:a16="http://schemas.microsoft.com/office/drawing/2014/main" id="{1F296578-6D40-435B-861E-0904DDC10B7C}"/>
              </a:ext>
            </a:extLst>
          </p:cNvPr>
          <p:cNvSpPr>
            <a:spLocks noGrp="1"/>
          </p:cNvSpPr>
          <p:nvPr>
            <p:ph type="ftr" sz="quarter" idx="3"/>
          </p:nvPr>
        </p:nvSpPr>
        <p:spPr>
          <a:xfrm>
            <a:off x="838200" y="6002372"/>
            <a:ext cx="3398763" cy="365125"/>
          </a:xfrm>
          <a:prstGeom prst="rect">
            <a:avLst/>
          </a:prstGeom>
        </p:spPr>
        <p:txBody>
          <a:bodyPr vert="horz" lIns="91440" tIns="45720" rIns="91440" bIns="45720" rtlCol="0" anchor="ctr"/>
          <a:lstStyle>
            <a:lvl1pPr algn="l">
              <a:defRPr sz="1400">
                <a:solidFill>
                  <a:schemeClr val="bg1"/>
                </a:solidFill>
              </a:defRPr>
            </a:lvl1pPr>
          </a:lstStyle>
          <a:p>
            <a:r>
              <a:rPr lang="ru-RU" dirty="0"/>
              <a:t>2020</a:t>
            </a:r>
          </a:p>
        </p:txBody>
      </p:sp>
    </p:spTree>
    <p:extLst>
      <p:ext uri="{BB962C8B-B14F-4D97-AF65-F5344CB8AC3E}">
        <p14:creationId xmlns:p14="http://schemas.microsoft.com/office/powerpoint/2010/main" val="3223999130"/>
      </p:ext>
    </p:extLst>
  </p:cSld>
  <p:clrMap bg1="lt1" tx1="dk1" bg2="lt2" tx2="dk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1" r:id="rId5"/>
    <p:sldLayoutId id="2147483690" r:id="rId6"/>
    <p:sldLayoutId id="2147483691" r:id="rId7"/>
    <p:sldLayoutId id="2147483684" r:id="rId8"/>
    <p:sldLayoutId id="2147483685" r:id="rId9"/>
    <p:sldLayoutId id="2147483692" r:id="rId10"/>
    <p:sldLayoutId id="2147483693" r:id="rId11"/>
    <p:sldLayoutId id="2147483694" r:id="rId12"/>
    <p:sldLayoutId id="2147483697" r:id="rId13"/>
    <p:sldLayoutId id="2147483698" r:id="rId14"/>
    <p:sldLayoutId id="2147483699" r:id="rId15"/>
    <p:sldLayoutId id="2147483701" r:id="rId16"/>
    <p:sldLayoutId id="2147483700" r:id="rId17"/>
    <p:sldLayoutId id="2147483687" r:id="rId18"/>
    <p:sldLayoutId id="2147483696" r:id="rId19"/>
    <p:sldLayoutId id="2147483688" r:id="rId20"/>
  </p:sldLayoutIdLst>
  <p:hf hdr="0" dt="0"/>
  <p:txStyles>
    <p:titleStyle>
      <a:lvl1pPr algn="ctr" defTabSz="914400" rtl="0" eaLnBrk="1" latinLnBrk="0" hangingPunct="1">
        <a:lnSpc>
          <a:spcPct val="90000"/>
        </a:lnSpc>
        <a:spcBef>
          <a:spcPct val="0"/>
        </a:spcBef>
        <a:buNone/>
        <a:defRPr sz="4000" b="1" kern="1200">
          <a:solidFill>
            <a:schemeClr val="bg1"/>
          </a:solidFill>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orient="horz" pos="572" userDrawn="1">
          <p15:clr>
            <a:srgbClr val="F26B43"/>
          </p15:clr>
        </p15:guide>
        <p15:guide id="2" pos="574" userDrawn="1">
          <p15:clr>
            <a:srgbClr val="F26B43"/>
          </p15:clr>
        </p15:guide>
        <p15:guide id="3" pos="7106" userDrawn="1">
          <p15:clr>
            <a:srgbClr val="F26B43"/>
          </p15:clr>
        </p15:guide>
        <p15:guide id="4" orient="horz" pos="3748" userDrawn="1">
          <p15:clr>
            <a:srgbClr val="F26B43"/>
          </p15:clr>
        </p15:guide>
        <p15:guide id="5" pos="4407" userDrawn="1">
          <p15:clr>
            <a:srgbClr val="F26B43"/>
          </p15:clr>
        </p15:guide>
        <p15:guide id="6" pos="3273" userDrawn="1">
          <p15:clr>
            <a:srgbClr val="F26B43"/>
          </p15:clr>
        </p15:guide>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g"/><Relationship Id="rId1" Type="http://schemas.openxmlformats.org/officeDocument/2006/relationships/slideLayout" Target="../slideLayouts/slideLayout11.xml"/><Relationship Id="rId4" Type="http://schemas.openxmlformats.org/officeDocument/2006/relationships/image" Target="../media/image10.png"/></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gratanet.com/" TargetMode="Externa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1">
            <a:extLst>
              <a:ext uri="{FF2B5EF4-FFF2-40B4-BE49-F238E27FC236}">
                <a16:creationId xmlns="" xmlns:a16="http://schemas.microsoft.com/office/drawing/2014/main" id="{11E411F4-B682-45E7-9C92-FA0E87BF1D9B}"/>
              </a:ext>
            </a:extLst>
          </p:cNvPr>
          <p:cNvSpPr>
            <a:spLocks noGrp="1"/>
          </p:cNvSpPr>
          <p:nvPr>
            <p:ph type="title"/>
          </p:nvPr>
        </p:nvSpPr>
        <p:spPr>
          <a:xfrm>
            <a:off x="770021" y="1096344"/>
            <a:ext cx="10510754" cy="2281355"/>
          </a:xfrm>
        </p:spPr>
        <p:txBody>
          <a:bodyPr/>
          <a:lstStyle/>
          <a:p>
            <a:r>
              <a:rPr lang="ru-RU" sz="2400" dirty="0"/>
              <a:t>Практические аспекты рассмотрения </a:t>
            </a:r>
            <a:br>
              <a:rPr lang="ru-RU" sz="2400" dirty="0"/>
            </a:br>
            <a:r>
              <a:rPr lang="ru-RU" sz="2400" dirty="0"/>
              <a:t>индивидуальных трудовых споров</a:t>
            </a:r>
            <a:endParaRPr lang="en-US" sz="2400" dirty="0"/>
          </a:p>
        </p:txBody>
      </p:sp>
      <p:sp>
        <p:nvSpPr>
          <p:cNvPr id="9" name="Subtitle 2">
            <a:extLst>
              <a:ext uri="{FF2B5EF4-FFF2-40B4-BE49-F238E27FC236}">
                <a16:creationId xmlns="" xmlns:a16="http://schemas.microsoft.com/office/drawing/2014/main" id="{A8FB507C-BE57-4B68-80FA-5DCE23B22813}"/>
              </a:ext>
            </a:extLst>
          </p:cNvPr>
          <p:cNvSpPr>
            <a:spLocks noGrp="1"/>
          </p:cNvSpPr>
          <p:nvPr>
            <p:ph type="subTitle" idx="1"/>
          </p:nvPr>
        </p:nvSpPr>
        <p:spPr>
          <a:xfrm>
            <a:off x="911225" y="3792408"/>
            <a:ext cx="10090287" cy="1101897"/>
          </a:xfrm>
        </p:spPr>
        <p:txBody>
          <a:bodyPr/>
          <a:lstStyle/>
          <a:p>
            <a:r>
              <a:rPr lang="ru-RU" sz="2200" b="1" dirty="0">
                <a:latin typeface="Tahoma" panose="020B0604030504040204" pitchFamily="34" charset="0"/>
                <a:ea typeface="Tahoma" panose="020B0604030504040204" pitchFamily="34" charset="0"/>
                <a:cs typeface="Tahoma" panose="020B0604030504040204" pitchFamily="34" charset="0"/>
              </a:rPr>
              <a:t>29 июля 2020 года</a:t>
            </a:r>
            <a:endParaRPr 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2" name="Номер слайда 1" hidden="1">
            <a:extLst>
              <a:ext uri="{FF2B5EF4-FFF2-40B4-BE49-F238E27FC236}">
                <a16:creationId xmlns="" xmlns:a16="http://schemas.microsoft.com/office/drawing/2014/main" id="{601C381C-3195-4F81-B832-0876621A5041}"/>
              </a:ext>
            </a:extLst>
          </p:cNvPr>
          <p:cNvSpPr>
            <a:spLocks noGrp="1"/>
          </p:cNvSpPr>
          <p:nvPr>
            <p:ph type="sldNum" sz="quarter" idx="4294967295"/>
          </p:nvPr>
        </p:nvSpPr>
        <p:spPr>
          <a:xfrm>
            <a:off x="10730162" y="6002372"/>
            <a:ext cx="549442" cy="365125"/>
          </a:xfrm>
          <a:prstGeom prst="rect">
            <a:avLst/>
          </a:prstGeom>
        </p:spPr>
        <p:txBody>
          <a:bodyPr/>
          <a:lstStyle/>
          <a:p>
            <a:pPr rtl="0">
              <a:spcAft>
                <a:spcPts val="600"/>
              </a:spcAft>
            </a:pPr>
            <a:fld id="{D495E168-DA5E-4888-8D8A-92B118324C14}" type="slidenum">
              <a:rPr lang="ru-RU" noProof="0" smtClean="0"/>
              <a:pPr rtl="0">
                <a:spcAft>
                  <a:spcPts val="600"/>
                </a:spcAft>
              </a:pPr>
              <a:t>1</a:t>
            </a:fld>
            <a:endParaRPr lang="ru-RU" noProof="0"/>
          </a:p>
        </p:txBody>
      </p:sp>
      <p:sp>
        <p:nvSpPr>
          <p:cNvPr id="5" name="Subtitle 2">
            <a:extLst>
              <a:ext uri="{FF2B5EF4-FFF2-40B4-BE49-F238E27FC236}">
                <a16:creationId xmlns="" xmlns:a16="http://schemas.microsoft.com/office/drawing/2014/main" id="{CCC15B6A-0871-496B-814C-B7D8F57C81F9}"/>
              </a:ext>
            </a:extLst>
          </p:cNvPr>
          <p:cNvSpPr txBox="1">
            <a:spLocks/>
          </p:cNvSpPr>
          <p:nvPr/>
        </p:nvSpPr>
        <p:spPr>
          <a:xfrm>
            <a:off x="911225" y="5144344"/>
            <a:ext cx="10090287" cy="110189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lang="en-US" sz="35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ru-RU" sz="2200" dirty="0">
                <a:latin typeface="Tahoma" panose="020B0604030504040204" pitchFamily="34" charset="0"/>
                <a:ea typeface="Tahoma" panose="020B0604030504040204" pitchFamily="34" charset="0"/>
                <a:cs typeface="Tahoma" panose="020B0604030504040204" pitchFamily="34" charset="0"/>
              </a:rPr>
              <a:t>Аскар </a:t>
            </a:r>
            <a:r>
              <a:rPr lang="ru-RU" sz="2200" dirty="0" err="1">
                <a:latin typeface="Tahoma" panose="020B0604030504040204" pitchFamily="34" charset="0"/>
                <a:ea typeface="Tahoma" panose="020B0604030504040204" pitchFamily="34" charset="0"/>
                <a:cs typeface="Tahoma" panose="020B0604030504040204" pitchFamily="34" charset="0"/>
              </a:rPr>
              <a:t>Конысбаев</a:t>
            </a:r>
            <a:r>
              <a:rPr lang="ru-RU" sz="2200" dirty="0">
                <a:latin typeface="Tahoma" panose="020B0604030504040204" pitchFamily="34" charset="0"/>
                <a:ea typeface="Tahoma" panose="020B0604030504040204" pitchFamily="34" charset="0"/>
                <a:cs typeface="Tahoma" panose="020B0604030504040204" pitchFamily="34" charset="0"/>
              </a:rPr>
              <a:t>, Партнер </a:t>
            </a:r>
            <a:r>
              <a:rPr lang="en-GB" sz="2200" dirty="0">
                <a:latin typeface="Tahoma" panose="020B0604030504040204" pitchFamily="34" charset="0"/>
                <a:ea typeface="Tahoma" panose="020B0604030504040204" pitchFamily="34" charset="0"/>
                <a:cs typeface="Tahoma" panose="020B0604030504040204" pitchFamily="34" charset="0"/>
              </a:rPr>
              <a:t>GRATA International</a:t>
            </a:r>
          </a:p>
          <a:p>
            <a:r>
              <a:rPr lang="ru-RU" sz="2200" dirty="0" err="1">
                <a:latin typeface="Tahoma" panose="020B0604030504040204" pitchFamily="34" charset="0"/>
                <a:ea typeface="Tahoma" panose="020B0604030504040204" pitchFamily="34" charset="0"/>
                <a:cs typeface="Tahoma" panose="020B0604030504040204" pitchFamily="34" charset="0"/>
              </a:rPr>
              <a:t>Зейнебике</a:t>
            </a:r>
            <a:r>
              <a:rPr lang="ru-RU" sz="2200" dirty="0">
                <a:latin typeface="Tahoma" panose="020B0604030504040204" pitchFamily="34" charset="0"/>
                <a:ea typeface="Tahoma" panose="020B0604030504040204" pitchFamily="34" charset="0"/>
                <a:cs typeface="Tahoma" panose="020B0604030504040204" pitchFamily="34" charset="0"/>
              </a:rPr>
              <a:t> </a:t>
            </a:r>
            <a:r>
              <a:rPr lang="ru-RU" sz="2200" dirty="0" err="1">
                <a:latin typeface="Tahoma" panose="020B0604030504040204" pitchFamily="34" charset="0"/>
                <a:ea typeface="Tahoma" panose="020B0604030504040204" pitchFamily="34" charset="0"/>
                <a:cs typeface="Tahoma" panose="020B0604030504040204" pitchFamily="34" charset="0"/>
              </a:rPr>
              <a:t>Мадыбаева</a:t>
            </a:r>
            <a:r>
              <a:rPr lang="ru-RU" sz="2200" dirty="0">
                <a:latin typeface="Tahoma" panose="020B0604030504040204" pitchFamily="34" charset="0"/>
                <a:ea typeface="Tahoma" panose="020B0604030504040204" pitchFamily="34" charset="0"/>
                <a:cs typeface="Tahoma" panose="020B0604030504040204" pitchFamily="34" charset="0"/>
              </a:rPr>
              <a:t>, Советник </a:t>
            </a:r>
            <a:r>
              <a:rPr lang="en-GB" sz="2200" dirty="0">
                <a:latin typeface="Tahoma" panose="020B0604030504040204" pitchFamily="34" charset="0"/>
                <a:ea typeface="Tahoma" panose="020B0604030504040204" pitchFamily="34" charset="0"/>
                <a:cs typeface="Tahoma" panose="020B0604030504040204" pitchFamily="34" charset="0"/>
              </a:rPr>
              <a:t>GRATA International</a:t>
            </a:r>
            <a:endParaRPr lang="ru-RU" sz="2200" dirty="0">
              <a:latin typeface="Tahoma" panose="020B0604030504040204" pitchFamily="34" charset="0"/>
              <a:ea typeface="Tahoma" panose="020B0604030504040204" pitchFamily="34" charset="0"/>
              <a:cs typeface="Tahoma" panose="020B0604030504040204" pitchFamily="34" charset="0"/>
            </a:endParaRPr>
          </a:p>
        </p:txBody>
      </p:sp>
      <p:pic>
        <p:nvPicPr>
          <p:cNvPr id="6" name="Рисунок 5" descr="Изображение выглядит как текст&#10;&#10;Автоматически созданное описание">
            <a:extLst>
              <a:ext uri="{FF2B5EF4-FFF2-40B4-BE49-F238E27FC236}">
                <a16:creationId xmlns="" xmlns:a16="http://schemas.microsoft.com/office/drawing/2014/main" id="{3026CA9C-5BE1-46F0-9126-301CBD12BCAF}"/>
              </a:ext>
            </a:extLst>
          </p:cNvPr>
          <p:cNvPicPr>
            <a:picLocks noChangeAspect="1"/>
          </p:cNvPicPr>
          <p:nvPr/>
        </p:nvPicPr>
        <p:blipFill>
          <a:blip r:embed="rId3"/>
          <a:stretch>
            <a:fillRect/>
          </a:stretch>
        </p:blipFill>
        <p:spPr>
          <a:xfrm>
            <a:off x="9940412" y="437021"/>
            <a:ext cx="1839792" cy="1800000"/>
          </a:xfrm>
          <a:prstGeom prst="rect">
            <a:avLst/>
          </a:prstGeom>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03679" y="6083074"/>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76358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1">
            <a:extLst>
              <a:ext uri="{FF2B5EF4-FFF2-40B4-BE49-F238E27FC236}">
                <a16:creationId xmlns="" xmlns:a16="http://schemas.microsoft.com/office/drawing/2014/main" id="{871E867C-5FF9-4A4C-A833-7C48021A8850}"/>
              </a:ext>
            </a:extLst>
          </p:cNvPr>
          <p:cNvSpPr>
            <a:spLocks noGrp="1"/>
          </p:cNvSpPr>
          <p:nvPr>
            <p:ph type="title"/>
          </p:nvPr>
        </p:nvSpPr>
        <p:spPr>
          <a:xfrm>
            <a:off x="774032" y="1032746"/>
            <a:ext cx="9043736" cy="782638"/>
          </a:xfrm>
        </p:spPr>
        <p:txBody>
          <a:bodyPr>
            <a:normAutofit/>
          </a:bodyPr>
          <a:lstStyle/>
          <a:p>
            <a:r>
              <a:rPr lang="en-GB" sz="1600" dirty="0">
                <a:solidFill>
                  <a:srgbClr val="002060"/>
                </a:solidFill>
              </a:rPr>
              <a:t>VIII. </a:t>
            </a:r>
            <a:r>
              <a:rPr lang="ru-RU" sz="1600" dirty="0">
                <a:solidFill>
                  <a:srgbClr val="002060"/>
                </a:solidFill>
              </a:rPr>
              <a:t>Организация труда, безопасность и оплата в период карантина</a:t>
            </a:r>
            <a:endParaRPr lang="x-none" sz="1600" dirty="0">
              <a:solidFill>
                <a:srgbClr val="002060"/>
              </a:solidFill>
            </a:endParaRPr>
          </a:p>
        </p:txBody>
      </p:sp>
      <p:sp>
        <p:nvSpPr>
          <p:cNvPr id="13" name="Текст 12">
            <a:extLst>
              <a:ext uri="{FF2B5EF4-FFF2-40B4-BE49-F238E27FC236}">
                <a16:creationId xmlns="" xmlns:a16="http://schemas.microsoft.com/office/drawing/2014/main" id="{7013941B-6DD9-47B8-ACC1-275689514711}"/>
              </a:ext>
            </a:extLst>
          </p:cNvPr>
          <p:cNvSpPr>
            <a:spLocks noGrp="1"/>
          </p:cNvSpPr>
          <p:nvPr>
            <p:ph type="body" sz="quarter" idx="13"/>
          </p:nvPr>
        </p:nvSpPr>
        <p:spPr>
          <a:xfrm>
            <a:off x="774031" y="2225392"/>
            <a:ext cx="9609221" cy="3718207"/>
          </a:xfrm>
        </p:spPr>
        <p:txBody>
          <a:bodyPr>
            <a:noAutofit/>
          </a:bodyPr>
          <a:lstStyle/>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Организация труда — это система мер, обеспечивающих наиболее эффективное использование материальных и трудовых ресурсов для повышения производительности труда и мотивации работников. Организация труда различных категорий работников требует пристального внимания работодателя, поскольку от того, как организован труд людей, напрямую зависят эффективность деятельности предприятия и его финансово-экономические результаты.</a:t>
            </a:r>
          </a:p>
          <a:p>
            <a:pPr>
              <a:spcBef>
                <a:spcPts val="400"/>
              </a:spcBef>
            </a:pPr>
            <a:endParaRPr lang="ru-RU" sz="1400" dirty="0">
              <a:latin typeface="Tahoma" panose="020B0604030504040204" pitchFamily="34" charset="0"/>
              <a:ea typeface="Tahoma" panose="020B0604030504040204" pitchFamily="34" charset="0"/>
              <a:cs typeface="Tahoma" panose="020B0604030504040204" pitchFamily="34" charset="0"/>
            </a:endParaRPr>
          </a:p>
          <a:p>
            <a:pPr>
              <a:spcBef>
                <a:spcPts val="400"/>
              </a:spcBef>
            </a:pPr>
            <a:r>
              <a:rPr lang="ru-RU" sz="1400" i="1" dirty="0">
                <a:latin typeface="Tahoma" panose="020B0604030504040204" pitchFamily="34" charset="0"/>
                <a:ea typeface="Tahoma" panose="020B0604030504040204" pitchFamily="34" charset="0"/>
                <a:cs typeface="Tahoma" panose="020B0604030504040204" pitchFamily="34" charset="0"/>
              </a:rPr>
              <a:t>Именно, от того, как будет организован труд в период введения чрезвычайной ситуации и карантина, зависит очень многое.</a:t>
            </a:r>
          </a:p>
          <a:p>
            <a:pPr>
              <a:spcBef>
                <a:spcPts val="400"/>
              </a:spcBef>
            </a:pPr>
            <a:endParaRPr lang="ru-RU" sz="1400" i="1" dirty="0">
              <a:latin typeface="Tahoma" panose="020B0604030504040204" pitchFamily="34" charset="0"/>
              <a:ea typeface="Tahoma" panose="020B0604030504040204" pitchFamily="34" charset="0"/>
              <a:cs typeface="Tahoma" panose="020B0604030504040204" pitchFamily="34" charset="0"/>
            </a:endParaRPr>
          </a:p>
          <a:p>
            <a:pPr>
              <a:spcBef>
                <a:spcPts val="400"/>
              </a:spcBef>
            </a:pPr>
            <a:r>
              <a:rPr lang="ru-RU" sz="1400" b="1" dirty="0">
                <a:latin typeface="Tahoma" panose="020B0604030504040204" pitchFamily="34" charset="0"/>
                <a:ea typeface="Tahoma" panose="020B0604030504040204" pitchFamily="34" charset="0"/>
                <a:cs typeface="Tahoma" panose="020B0604030504040204" pitchFamily="34" charset="0"/>
              </a:rPr>
              <a:t>Карантин</a:t>
            </a:r>
            <a:r>
              <a:rPr lang="ru-RU" sz="1400" dirty="0">
                <a:latin typeface="Tahoma" panose="020B0604030504040204" pitchFamily="34" charset="0"/>
                <a:ea typeface="Tahoma" panose="020B0604030504040204" pitchFamily="34" charset="0"/>
                <a:cs typeface="Tahoma" panose="020B0604030504040204" pitchFamily="34" charset="0"/>
              </a:rPr>
              <a:t> - меры, направленные на предотвращение распространения инфекционных заболеваний и предусматривающие особый режим предпринимательской и (или) иной деятельности.</a:t>
            </a:r>
          </a:p>
          <a:p>
            <a:pPr>
              <a:spcBef>
                <a:spcPts val="400"/>
              </a:spcBef>
            </a:pPr>
            <a:endParaRPr lang="ru-RU" sz="1400" dirty="0">
              <a:latin typeface="Tahoma" panose="020B0604030504040204" pitchFamily="34" charset="0"/>
              <a:ea typeface="Tahoma" panose="020B0604030504040204" pitchFamily="34" charset="0"/>
              <a:cs typeface="Tahoma" panose="020B0604030504040204" pitchFamily="34" charset="0"/>
            </a:endParaRPr>
          </a:p>
          <a:p>
            <a:pPr>
              <a:spcBef>
                <a:spcPts val="400"/>
              </a:spcBef>
            </a:pPr>
            <a:r>
              <a:rPr lang="ru-RU" sz="1400" b="1" dirty="0">
                <a:latin typeface="Tahoma" panose="020B0604030504040204" pitchFamily="34" charset="0"/>
                <a:ea typeface="Tahoma" panose="020B0604030504040204" pitchFamily="34" charset="0"/>
                <a:cs typeface="Tahoma" panose="020B0604030504040204" pitchFamily="34" charset="0"/>
              </a:rPr>
              <a:t>Эпидемия</a:t>
            </a:r>
            <a:r>
              <a:rPr lang="ru-RU" sz="1400" dirty="0">
                <a:latin typeface="Tahoma" panose="020B0604030504040204" pitchFamily="34" charset="0"/>
                <a:ea typeface="Tahoma" panose="020B0604030504040204" pitchFamily="34" charset="0"/>
                <a:cs typeface="Tahoma" panose="020B0604030504040204" pitchFamily="34" charset="0"/>
              </a:rPr>
              <a:t> - массовое распространение инфекционного заболевания, существенно превышающее обычно регистрируемый уровень заболеваемости.</a:t>
            </a:r>
            <a:endParaRPr lang="ru-RU" sz="1400" i="1" dirty="0">
              <a:latin typeface="Tahoma" panose="020B0604030504040204" pitchFamily="34" charset="0"/>
              <a:ea typeface="Tahoma" panose="020B0604030504040204" pitchFamily="34" charset="0"/>
              <a:cs typeface="Tahoma" panose="020B0604030504040204" pitchFamily="34" charset="0"/>
            </a:endParaRPr>
          </a:p>
          <a:p>
            <a:pPr>
              <a:spcBef>
                <a:spcPts val="400"/>
              </a:spcBef>
            </a:pPr>
            <a:endParaRPr lang="ru-RU" sz="1400" dirty="0">
              <a:latin typeface="Tahoma" panose="020B0604030504040204" pitchFamily="34" charset="0"/>
              <a:ea typeface="Tahoma" panose="020B0604030504040204" pitchFamily="34" charset="0"/>
              <a:cs typeface="Tahoma" panose="020B0604030504040204" pitchFamily="34" charset="0"/>
            </a:endParaRPr>
          </a:p>
          <a:p>
            <a:pPr marL="285750" indent="-285750">
              <a:spcBef>
                <a:spcPts val="400"/>
              </a:spcBef>
              <a:buFontTx/>
              <a:buChar char="-"/>
            </a:pPr>
            <a:endParaRPr lang="ru-RU" sz="1400" dirty="0">
              <a:latin typeface="Tahoma" panose="020B0604030504040204" pitchFamily="34" charset="0"/>
              <a:ea typeface="Tahoma" panose="020B0604030504040204" pitchFamily="34" charset="0"/>
              <a:cs typeface="Tahoma" panose="020B0604030504040204" pitchFamily="34"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138" y="6095320"/>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7214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1">
            <a:extLst>
              <a:ext uri="{FF2B5EF4-FFF2-40B4-BE49-F238E27FC236}">
                <a16:creationId xmlns="" xmlns:a16="http://schemas.microsoft.com/office/drawing/2014/main" id="{871E867C-5FF9-4A4C-A833-7C48021A8850}"/>
              </a:ext>
            </a:extLst>
          </p:cNvPr>
          <p:cNvSpPr>
            <a:spLocks noGrp="1"/>
          </p:cNvSpPr>
          <p:nvPr>
            <p:ph type="title"/>
          </p:nvPr>
        </p:nvSpPr>
        <p:spPr>
          <a:xfrm>
            <a:off x="774032" y="1032746"/>
            <a:ext cx="9043736" cy="782638"/>
          </a:xfrm>
        </p:spPr>
        <p:txBody>
          <a:bodyPr>
            <a:normAutofit/>
          </a:bodyPr>
          <a:lstStyle/>
          <a:p>
            <a:r>
              <a:rPr lang="en-GB" sz="1600" dirty="0">
                <a:solidFill>
                  <a:srgbClr val="002060"/>
                </a:solidFill>
              </a:rPr>
              <a:t>VIII. </a:t>
            </a:r>
            <a:r>
              <a:rPr lang="ru-RU" sz="1600" dirty="0">
                <a:solidFill>
                  <a:srgbClr val="002060"/>
                </a:solidFill>
              </a:rPr>
              <a:t>Организация труда, безопасность и оплата в период карантина</a:t>
            </a:r>
            <a:endParaRPr lang="x-none" sz="1600" dirty="0">
              <a:solidFill>
                <a:srgbClr val="002060"/>
              </a:solidFill>
            </a:endParaRPr>
          </a:p>
        </p:txBody>
      </p:sp>
      <p:sp>
        <p:nvSpPr>
          <p:cNvPr id="13" name="Текст 12">
            <a:extLst>
              <a:ext uri="{FF2B5EF4-FFF2-40B4-BE49-F238E27FC236}">
                <a16:creationId xmlns="" xmlns:a16="http://schemas.microsoft.com/office/drawing/2014/main" id="{7013941B-6DD9-47B8-ACC1-275689514711}"/>
              </a:ext>
            </a:extLst>
          </p:cNvPr>
          <p:cNvSpPr>
            <a:spLocks noGrp="1"/>
          </p:cNvSpPr>
          <p:nvPr>
            <p:ph type="body" sz="quarter" idx="13"/>
          </p:nvPr>
        </p:nvSpPr>
        <p:spPr>
          <a:xfrm>
            <a:off x="774031" y="2225392"/>
            <a:ext cx="9609221" cy="3718207"/>
          </a:xfrm>
        </p:spPr>
        <p:txBody>
          <a:bodyPr>
            <a:noAutofit/>
          </a:bodyPr>
          <a:lstStyle/>
          <a:p>
            <a:pPr>
              <a:spcBef>
                <a:spcPts val="400"/>
              </a:spcBef>
            </a:pPr>
            <a:r>
              <a:rPr lang="ru-RU" sz="1400" b="1" dirty="0" err="1">
                <a:latin typeface="Tahoma" panose="020B0604030504040204" pitchFamily="34" charset="0"/>
                <a:ea typeface="Tahoma" panose="020B0604030504040204" pitchFamily="34" charset="0"/>
                <a:cs typeface="Tahoma" panose="020B0604030504040204" pitchFamily="34" charset="0"/>
              </a:rPr>
              <a:t>Пандеми́я</a:t>
            </a:r>
            <a:r>
              <a:rPr lang="ru-RU" sz="1400" dirty="0">
                <a:latin typeface="Tahoma" panose="020B0604030504040204" pitchFamily="34" charset="0"/>
                <a:ea typeface="Tahoma" panose="020B0604030504040204" pitchFamily="34" charset="0"/>
                <a:cs typeface="Tahoma" panose="020B0604030504040204" pitchFamily="34" charset="0"/>
              </a:rPr>
              <a:t> (греч. </a:t>
            </a:r>
            <a:r>
              <a:rPr lang="el-GR" sz="1400" dirty="0">
                <a:latin typeface="Tahoma" panose="020B0604030504040204" pitchFamily="34" charset="0"/>
                <a:ea typeface="Tahoma" panose="020B0604030504040204" pitchFamily="34" charset="0"/>
                <a:cs typeface="Tahoma" panose="020B0604030504040204" pitchFamily="34" charset="0"/>
              </a:rPr>
              <a:t>πανδημία «</a:t>
            </a:r>
            <a:r>
              <a:rPr lang="ru-RU" sz="1400" dirty="0">
                <a:latin typeface="Tahoma" panose="020B0604030504040204" pitchFamily="34" charset="0"/>
                <a:ea typeface="Tahoma" panose="020B0604030504040204" pitchFamily="34" charset="0"/>
                <a:cs typeface="Tahoma" panose="020B0604030504040204" pitchFamily="34" charset="0"/>
              </a:rPr>
              <a:t>весь народ») — необычайно сильная эпидемия, распространившаяся на территории стран, континентов; высшая степень развития эпидемического процесса. Обычно под пандемией подразумевают болезнь, принявшую массовый, повальный характер, поражающую значительную часть всего населения, первоначально, почти всё население. Согласно критериям ВОЗ, пандемия — распространение нового заболевания в мировых масштабах.</a:t>
            </a:r>
          </a:p>
          <a:p>
            <a:pPr>
              <a:spcBef>
                <a:spcPts val="400"/>
              </a:spcBef>
            </a:pPr>
            <a:endParaRPr lang="ru-RU" sz="1400" dirty="0">
              <a:latin typeface="Tahoma" panose="020B0604030504040204" pitchFamily="34" charset="0"/>
              <a:ea typeface="Tahoma" panose="020B0604030504040204" pitchFamily="34" charset="0"/>
              <a:cs typeface="Tahoma" panose="020B0604030504040204" pitchFamily="34" charset="0"/>
            </a:endParaRP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Согласно Указу Президента РК от 15 марта 2020 года </a:t>
            </a:r>
            <a:r>
              <a:rPr lang="ru-RU" sz="1400" i="1" dirty="0">
                <a:latin typeface="Tahoma" panose="020B0604030504040204" pitchFamily="34" charset="0"/>
                <a:ea typeface="Tahoma" panose="020B0604030504040204" pitchFamily="34" charset="0"/>
                <a:cs typeface="Tahoma" panose="020B0604030504040204" pitchFamily="34" charset="0"/>
              </a:rPr>
              <a:t>«О введении чрезвычайного положения в Республике Казахстан»</a:t>
            </a:r>
            <a:r>
              <a:rPr lang="ru-RU" sz="1400" dirty="0">
                <a:latin typeface="Tahoma" panose="020B0604030504040204" pitchFamily="34" charset="0"/>
                <a:ea typeface="Tahoma" panose="020B0604030504040204" pitchFamily="34" charset="0"/>
                <a:cs typeface="Tahoma" panose="020B0604030504040204" pitchFamily="34" charset="0"/>
              </a:rPr>
              <a:t>, на период действия чрезвычайного положения постановлено ввести следующие меры и временные ограничения: </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ввести карантин;</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осуществить масштабные санитарно-противоэпидемические мероприятия, в том числе с участием структурных подразделений Министерства обороны Республики Казахстан и органов внутренних дел, осуществляющих деятельность в сфере санитарно-эпидемиологического благополучия населения.</a:t>
            </a:r>
          </a:p>
          <a:p>
            <a:pPr>
              <a:spcBef>
                <a:spcPts val="400"/>
              </a:spcBef>
            </a:pPr>
            <a:endParaRPr lang="ru-RU" sz="1400" i="1" dirty="0">
              <a:latin typeface="Tahoma" panose="020B0604030504040204" pitchFamily="34" charset="0"/>
              <a:ea typeface="Tahoma" panose="020B0604030504040204" pitchFamily="34" charset="0"/>
              <a:cs typeface="Tahoma" panose="020B0604030504040204" pitchFamily="34" charset="0"/>
            </a:endParaRPr>
          </a:p>
          <a:p>
            <a:pPr>
              <a:spcBef>
                <a:spcPts val="400"/>
              </a:spcBef>
            </a:pPr>
            <a:endParaRPr lang="ru-RU" sz="1400" dirty="0">
              <a:latin typeface="Tahoma" panose="020B0604030504040204" pitchFamily="34" charset="0"/>
              <a:ea typeface="Tahoma" panose="020B0604030504040204" pitchFamily="34" charset="0"/>
              <a:cs typeface="Tahoma" panose="020B0604030504040204" pitchFamily="34" charset="0"/>
            </a:endParaRPr>
          </a:p>
          <a:p>
            <a:pPr marL="285750" indent="-285750">
              <a:spcBef>
                <a:spcPts val="400"/>
              </a:spcBef>
              <a:buFontTx/>
              <a:buChar char="-"/>
            </a:pPr>
            <a:endParaRPr lang="ru-RU" sz="1400" dirty="0">
              <a:latin typeface="Tahoma" panose="020B0604030504040204" pitchFamily="34" charset="0"/>
              <a:ea typeface="Tahoma" panose="020B0604030504040204" pitchFamily="34" charset="0"/>
              <a:cs typeface="Tahoma" panose="020B0604030504040204" pitchFamily="34"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2" y="6019120"/>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7943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1">
            <a:extLst>
              <a:ext uri="{FF2B5EF4-FFF2-40B4-BE49-F238E27FC236}">
                <a16:creationId xmlns="" xmlns:a16="http://schemas.microsoft.com/office/drawing/2014/main" id="{871E867C-5FF9-4A4C-A833-7C48021A8850}"/>
              </a:ext>
            </a:extLst>
          </p:cNvPr>
          <p:cNvSpPr>
            <a:spLocks noGrp="1"/>
          </p:cNvSpPr>
          <p:nvPr>
            <p:ph type="title"/>
          </p:nvPr>
        </p:nvSpPr>
        <p:spPr>
          <a:xfrm>
            <a:off x="774032" y="1032746"/>
            <a:ext cx="9043736" cy="782638"/>
          </a:xfrm>
        </p:spPr>
        <p:txBody>
          <a:bodyPr>
            <a:normAutofit/>
          </a:bodyPr>
          <a:lstStyle/>
          <a:p>
            <a:r>
              <a:rPr lang="en-GB" sz="1600" dirty="0">
                <a:solidFill>
                  <a:srgbClr val="002060"/>
                </a:solidFill>
              </a:rPr>
              <a:t>VIII. </a:t>
            </a:r>
            <a:r>
              <a:rPr lang="ru-RU" sz="1600" dirty="0">
                <a:solidFill>
                  <a:srgbClr val="002060"/>
                </a:solidFill>
              </a:rPr>
              <a:t>Организация труда, безопасность и оплата в период карантина</a:t>
            </a:r>
            <a:endParaRPr lang="x-none" sz="1600" dirty="0">
              <a:solidFill>
                <a:srgbClr val="002060"/>
              </a:solidFill>
            </a:endParaRPr>
          </a:p>
        </p:txBody>
      </p:sp>
      <p:sp>
        <p:nvSpPr>
          <p:cNvPr id="13" name="Текст 12">
            <a:extLst>
              <a:ext uri="{FF2B5EF4-FFF2-40B4-BE49-F238E27FC236}">
                <a16:creationId xmlns="" xmlns:a16="http://schemas.microsoft.com/office/drawing/2014/main" id="{7013941B-6DD9-47B8-ACC1-275689514711}"/>
              </a:ext>
            </a:extLst>
          </p:cNvPr>
          <p:cNvSpPr>
            <a:spLocks noGrp="1"/>
          </p:cNvSpPr>
          <p:nvPr>
            <p:ph type="body" sz="quarter" idx="13"/>
          </p:nvPr>
        </p:nvSpPr>
        <p:spPr>
          <a:xfrm>
            <a:off x="774031" y="2225392"/>
            <a:ext cx="9609221" cy="3718207"/>
          </a:xfrm>
        </p:spPr>
        <p:txBody>
          <a:bodyPr>
            <a:noAutofit/>
          </a:bodyPr>
          <a:lstStyle/>
          <a:p>
            <a:pPr>
              <a:spcBef>
                <a:spcPts val="400"/>
              </a:spcBef>
            </a:pPr>
            <a:r>
              <a:rPr lang="ru-RU" sz="1400" b="1" dirty="0">
                <a:latin typeface="Tahoma" panose="020B0604030504040204" pitchFamily="34" charset="0"/>
                <a:ea typeface="Tahoma" panose="020B0604030504040204" pitchFamily="34" charset="0"/>
                <a:cs typeface="Tahoma" panose="020B0604030504040204" pitchFamily="34" charset="0"/>
              </a:rPr>
              <a:t>В связи с введением чрезвычайного положения и карантина - много вопросов по поводу осуществления трудовой деятельности, обеспечением безопасных условий труда. </a:t>
            </a: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А. Обязанности работодателя</a:t>
            </a:r>
            <a:r>
              <a:rPr lang="en-GB" sz="1400" dirty="0">
                <a:latin typeface="Tahoma" panose="020B0604030504040204" pitchFamily="34" charset="0"/>
                <a:ea typeface="Tahoma" panose="020B0604030504040204" pitchFamily="34" charset="0"/>
                <a:cs typeface="Tahoma" panose="020B0604030504040204" pitchFamily="34" charset="0"/>
              </a:rPr>
              <a:t> (</a:t>
            </a:r>
            <a:r>
              <a:rPr lang="ru-RU" sz="1400" dirty="0">
                <a:latin typeface="Tahoma" panose="020B0604030504040204" pitchFamily="34" charset="0"/>
                <a:ea typeface="Tahoma" panose="020B0604030504040204" pitchFamily="34" charset="0"/>
                <a:cs typeface="Tahoma" panose="020B0604030504040204" pitchFamily="34" charset="0"/>
              </a:rPr>
              <a:t>по ТК): </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Предоставить работнику работу, обусловленную трудовым договором;</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Своевременно и в полном размере выплачивать работнику заработную плату и иные выплаты, предусмотренные нормативно-правовыми актами РК, трудовым, коллективными договорами, актами работодателя;</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Обеспечивать работникам условия труда в соответствии с трудовым законодательством РК, трудовым, коллективным договором.</a:t>
            </a: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(подпункты 4, 5, 9 части 2  ст. 23 ТК)</a:t>
            </a:r>
          </a:p>
          <a:p>
            <a:pPr>
              <a:spcBef>
                <a:spcPts val="400"/>
              </a:spcBef>
            </a:pPr>
            <a:endParaRPr lang="ru-RU" sz="1400" dirty="0">
              <a:latin typeface="Tahoma" panose="020B0604030504040204" pitchFamily="34" charset="0"/>
              <a:ea typeface="Tahoma" panose="020B0604030504040204" pitchFamily="34" charset="0"/>
              <a:cs typeface="Tahoma" panose="020B0604030504040204" pitchFamily="34" charset="0"/>
            </a:endParaRP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В. По Кодексу «О здоровье народа и системе здравоохранения» (пункты 1,2, 15 ст. 82):</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проводить санитарно-противоэпидемические и санитарно-профилактические мероприятия;</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выполнять требования нормативных правовых актов в сфере санитарно-эпидемиологического благополучия населения и гигиенических нормативов, а также актов и санитарно-эпидемиологических заключений должностных лиц, осуществляющих государственный санитарно-эпидемиологический контроль и надзор;</a:t>
            </a:r>
          </a:p>
          <a:p>
            <a:pPr>
              <a:spcBef>
                <a:spcPts val="400"/>
              </a:spcBef>
            </a:pPr>
            <a:endParaRPr lang="ru-RU" sz="1400" dirty="0">
              <a:latin typeface="Tahoma" panose="020B0604030504040204" pitchFamily="34" charset="0"/>
              <a:ea typeface="Tahoma" panose="020B0604030504040204" pitchFamily="34" charset="0"/>
              <a:cs typeface="Tahoma" panose="020B0604030504040204" pitchFamily="34" charset="0"/>
            </a:endParaRPr>
          </a:p>
          <a:p>
            <a:pPr marL="285750" indent="-285750">
              <a:spcBef>
                <a:spcPts val="400"/>
              </a:spcBef>
              <a:buFontTx/>
              <a:buChar char="-"/>
            </a:pPr>
            <a:endParaRPr lang="ru-RU" sz="1400" dirty="0">
              <a:latin typeface="Tahoma" panose="020B0604030504040204" pitchFamily="34" charset="0"/>
              <a:ea typeface="Tahoma" panose="020B0604030504040204" pitchFamily="34" charset="0"/>
              <a:cs typeface="Tahoma" panose="020B0604030504040204" pitchFamily="34"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167" y="6095320"/>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29443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1">
            <a:extLst>
              <a:ext uri="{FF2B5EF4-FFF2-40B4-BE49-F238E27FC236}">
                <a16:creationId xmlns="" xmlns:a16="http://schemas.microsoft.com/office/drawing/2014/main" id="{871E867C-5FF9-4A4C-A833-7C48021A8850}"/>
              </a:ext>
            </a:extLst>
          </p:cNvPr>
          <p:cNvSpPr>
            <a:spLocks noGrp="1"/>
          </p:cNvSpPr>
          <p:nvPr>
            <p:ph type="title"/>
          </p:nvPr>
        </p:nvSpPr>
        <p:spPr>
          <a:xfrm>
            <a:off x="774032" y="1032746"/>
            <a:ext cx="9043736" cy="782638"/>
          </a:xfrm>
        </p:spPr>
        <p:txBody>
          <a:bodyPr>
            <a:normAutofit/>
          </a:bodyPr>
          <a:lstStyle/>
          <a:p>
            <a:r>
              <a:rPr lang="en-GB" sz="1600" dirty="0">
                <a:solidFill>
                  <a:srgbClr val="002060"/>
                </a:solidFill>
              </a:rPr>
              <a:t>VIII. </a:t>
            </a:r>
            <a:r>
              <a:rPr lang="ru-RU" sz="1600" dirty="0">
                <a:solidFill>
                  <a:srgbClr val="002060"/>
                </a:solidFill>
              </a:rPr>
              <a:t>Организация труда, безопасность и оплата в период карантина</a:t>
            </a:r>
            <a:endParaRPr lang="x-none" sz="1600" dirty="0">
              <a:solidFill>
                <a:srgbClr val="002060"/>
              </a:solidFill>
            </a:endParaRPr>
          </a:p>
        </p:txBody>
      </p:sp>
      <p:sp>
        <p:nvSpPr>
          <p:cNvPr id="13" name="Текст 12">
            <a:extLst>
              <a:ext uri="{FF2B5EF4-FFF2-40B4-BE49-F238E27FC236}">
                <a16:creationId xmlns="" xmlns:a16="http://schemas.microsoft.com/office/drawing/2014/main" id="{7013941B-6DD9-47B8-ACC1-275689514711}"/>
              </a:ext>
            </a:extLst>
          </p:cNvPr>
          <p:cNvSpPr>
            <a:spLocks noGrp="1"/>
          </p:cNvSpPr>
          <p:nvPr>
            <p:ph type="body" sz="quarter" idx="13"/>
          </p:nvPr>
        </p:nvSpPr>
        <p:spPr>
          <a:xfrm>
            <a:off x="774031" y="2225392"/>
            <a:ext cx="9609221" cy="3718207"/>
          </a:xfrm>
        </p:spPr>
        <p:txBody>
          <a:bodyPr>
            <a:noAutofit/>
          </a:bodyPr>
          <a:lstStyle/>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за счет собственных средств проводить по эпидемиологическим показаниям и предписаниям, постановлениям должностных лиц государственного органа в сфере санитарно-эпидемиологического благополучия населения дезинфекцию, дезинсекцию и дератизацию.</a:t>
            </a:r>
          </a:p>
          <a:p>
            <a:pPr>
              <a:spcBef>
                <a:spcPts val="400"/>
              </a:spcBef>
            </a:pPr>
            <a:endParaRPr lang="ru-RU" sz="1400" dirty="0">
              <a:latin typeface="Tahoma" panose="020B0604030504040204" pitchFamily="34" charset="0"/>
              <a:ea typeface="Tahoma" panose="020B0604030504040204" pitchFamily="34" charset="0"/>
              <a:cs typeface="Tahoma" panose="020B0604030504040204" pitchFamily="34" charset="0"/>
            </a:endParaRP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Пункт 1 ст. 102 Кодекса:</a:t>
            </a: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 В целях предупреждения возникновения и распространения инфекционных и паразитарных заболеваний, отравлений населения проводятся санитарно-противоэпидемические, санитарно-профилактические мероприятия, в том числе по осуществлению санитарной охраны территории Республики Казахстан, введению ограничительных мероприятий, в том числе карантина, в отношении лиц, больных инфекционными и паразитарными заболеваниями, по проведению медицинских осмотров, профилактических прививок, гигиенического обучения лиц, относящихся к декретированной группе населения, и лиц, занятых на тяжелых работах, работах с вредными и (или) опасными условиями труда.</a:t>
            </a: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138" y="6062663"/>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36918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1">
            <a:extLst>
              <a:ext uri="{FF2B5EF4-FFF2-40B4-BE49-F238E27FC236}">
                <a16:creationId xmlns="" xmlns:a16="http://schemas.microsoft.com/office/drawing/2014/main" id="{871E867C-5FF9-4A4C-A833-7C48021A8850}"/>
              </a:ext>
            </a:extLst>
          </p:cNvPr>
          <p:cNvSpPr>
            <a:spLocks noGrp="1"/>
          </p:cNvSpPr>
          <p:nvPr>
            <p:ph type="title"/>
          </p:nvPr>
        </p:nvSpPr>
        <p:spPr>
          <a:xfrm>
            <a:off x="774032" y="1032746"/>
            <a:ext cx="9043736" cy="782638"/>
          </a:xfrm>
        </p:spPr>
        <p:txBody>
          <a:bodyPr>
            <a:normAutofit/>
          </a:bodyPr>
          <a:lstStyle/>
          <a:p>
            <a:r>
              <a:rPr lang="en-GB" sz="1600" dirty="0">
                <a:solidFill>
                  <a:srgbClr val="002060"/>
                </a:solidFill>
              </a:rPr>
              <a:t>IX. </a:t>
            </a:r>
            <a:r>
              <a:rPr lang="ru-RU" sz="1600" dirty="0">
                <a:solidFill>
                  <a:srgbClr val="002060"/>
                </a:solidFill>
              </a:rPr>
              <a:t>Выполнение работы</a:t>
            </a:r>
            <a:endParaRPr lang="x-none" sz="1600" dirty="0">
              <a:solidFill>
                <a:srgbClr val="002060"/>
              </a:solidFill>
            </a:endParaRPr>
          </a:p>
        </p:txBody>
      </p:sp>
      <p:sp>
        <p:nvSpPr>
          <p:cNvPr id="13" name="Текст 12">
            <a:extLst>
              <a:ext uri="{FF2B5EF4-FFF2-40B4-BE49-F238E27FC236}">
                <a16:creationId xmlns="" xmlns:a16="http://schemas.microsoft.com/office/drawing/2014/main" id="{7013941B-6DD9-47B8-ACC1-275689514711}"/>
              </a:ext>
            </a:extLst>
          </p:cNvPr>
          <p:cNvSpPr>
            <a:spLocks noGrp="1"/>
          </p:cNvSpPr>
          <p:nvPr>
            <p:ph type="body" sz="quarter" idx="13"/>
          </p:nvPr>
        </p:nvSpPr>
        <p:spPr>
          <a:xfrm>
            <a:off x="774031" y="2225392"/>
            <a:ext cx="9609221" cy="3718207"/>
          </a:xfrm>
        </p:spPr>
        <p:txBody>
          <a:bodyPr>
            <a:noAutofit/>
          </a:bodyPr>
          <a:lstStyle/>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А. Согласно ст. 138 ТК:</a:t>
            </a:r>
          </a:p>
          <a:p>
            <a:pPr marL="285750" indent="-285750">
              <a:spcBef>
                <a:spcPts val="400"/>
              </a:spcBef>
              <a:buFontTx/>
              <a:buChar char="-"/>
            </a:pPr>
            <a:r>
              <a:rPr lang="ru-RU" sz="1400" b="1" dirty="0">
                <a:latin typeface="Tahoma" panose="020B0604030504040204" pitchFamily="34" charset="0"/>
                <a:ea typeface="Tahoma" panose="020B0604030504040204" pitchFamily="34" charset="0"/>
                <a:cs typeface="Tahoma" panose="020B0604030504040204" pitchFamily="34" charset="0"/>
              </a:rPr>
              <a:t>дистанционная работа</a:t>
            </a:r>
            <a:r>
              <a:rPr lang="ru-RU" sz="1400" dirty="0">
                <a:latin typeface="Tahoma" panose="020B0604030504040204" pitchFamily="34" charset="0"/>
                <a:ea typeface="Tahoma" panose="020B0604030504040204" pitchFamily="34" charset="0"/>
                <a:cs typeface="Tahoma" panose="020B0604030504040204" pitchFamily="34" charset="0"/>
              </a:rPr>
              <a:t>- форма осуществления  трудового процесса вне места расположения работодателя с применением в процессе работы информационно-коммуникационных технологий;</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порядок соблюдения работниками, занятыми на дистанционной работе, требований по  безопасности и охране труда, а также по обеспечению безопасного выполнения трудовых обязанностей, определяются </a:t>
            </a:r>
            <a:r>
              <a:rPr lang="ru-RU" sz="1400" dirty="0">
                <a:solidFill>
                  <a:srgbClr val="FF0000"/>
                </a:solidFill>
                <a:latin typeface="Tahoma" panose="020B0604030504040204" pitchFamily="34" charset="0"/>
                <a:ea typeface="Tahoma" panose="020B0604030504040204" pitchFamily="34" charset="0"/>
                <a:cs typeface="Tahoma" panose="020B0604030504040204" pitchFamily="34" charset="0"/>
              </a:rPr>
              <a:t>актом работодателя (п. 4 ст. 138 ТК – обновлено от 4 мая 2020 года)</a:t>
            </a:r>
            <a:r>
              <a:rPr lang="ru-RU" sz="1400" dirty="0">
                <a:latin typeface="Tahoma" panose="020B0604030504040204" pitchFamily="34" charset="0"/>
                <a:ea typeface="Tahoma" panose="020B0604030504040204" pitchFamily="34" charset="0"/>
                <a:cs typeface="Tahoma" panose="020B0604030504040204" pitchFamily="34" charset="0"/>
              </a:rPr>
              <a:t>;</a:t>
            </a:r>
          </a:p>
          <a:p>
            <a:pPr>
              <a:spcBef>
                <a:spcPts val="400"/>
              </a:spcBef>
            </a:pPr>
            <a:endParaRPr lang="ru-RU" sz="1400" dirty="0">
              <a:latin typeface="Tahoma" panose="020B0604030504040204" pitchFamily="34" charset="0"/>
              <a:ea typeface="Tahoma" panose="020B0604030504040204" pitchFamily="34" charset="0"/>
              <a:cs typeface="Tahoma" panose="020B0604030504040204" pitchFamily="34" charset="0"/>
            </a:endParaRP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В. </a:t>
            </a:r>
            <a:r>
              <a:rPr lang="ru-RU" sz="1400" b="1" dirty="0">
                <a:latin typeface="Tahoma" panose="020B0604030504040204" pitchFamily="34" charset="0"/>
                <a:ea typeface="Tahoma" panose="020B0604030504040204" pitchFamily="34" charset="0"/>
                <a:cs typeface="Tahoma" panose="020B0604030504040204" pitchFamily="34" charset="0"/>
              </a:rPr>
              <a:t>Неполное рабочее время</a:t>
            </a:r>
            <a:r>
              <a:rPr lang="ru-RU" sz="1400" dirty="0">
                <a:latin typeface="Tahoma" panose="020B0604030504040204" pitchFamily="34" charset="0"/>
                <a:ea typeface="Tahoma" panose="020B0604030504040204" pitchFamily="34" charset="0"/>
                <a:cs typeface="Tahoma" panose="020B0604030504040204" pitchFamily="34" charset="0"/>
                <a:sym typeface="Wingdings" pitchFamily="2" charset="2"/>
              </a:rPr>
              <a:t> (п. 1 ст. 70 ТК):</a:t>
            </a: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sym typeface="Wingdings" pitchFamily="2" charset="2"/>
              </a:rPr>
              <a:t>время, которое меньше нормальной продолжительности, установленной ТК:</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sym typeface="Wingdings" pitchFamily="2" charset="2"/>
              </a:rPr>
              <a:t>неполный рабочий день, то есть уменьшение нормы продолжительности ежедневной работы (рабочей смены);</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sym typeface="Wingdings" pitchFamily="2" charset="2"/>
              </a:rPr>
              <a:t>неполная рабочая неделя, то есть сокращение числа рабочих дней в рабочей неделе;</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sym typeface="Wingdings" pitchFamily="2" charset="2"/>
              </a:rPr>
              <a:t>одновременное уменьшение нормы продолжительности ежедневной работы (рабочей смены) и сокращение числа рабочих дней в рабочей неделе.</a:t>
            </a:r>
            <a:endParaRPr lang="ru-RU" sz="1400" dirty="0">
              <a:latin typeface="Tahoma" panose="020B0604030504040204" pitchFamily="34" charset="0"/>
              <a:ea typeface="Tahoma" panose="020B0604030504040204" pitchFamily="34" charset="0"/>
              <a:cs typeface="Tahoma" panose="020B0604030504040204" pitchFamily="34" charset="0"/>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5" y="6040892"/>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1108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1">
            <a:extLst>
              <a:ext uri="{FF2B5EF4-FFF2-40B4-BE49-F238E27FC236}">
                <a16:creationId xmlns="" xmlns:a16="http://schemas.microsoft.com/office/drawing/2014/main" id="{871E867C-5FF9-4A4C-A833-7C48021A8850}"/>
              </a:ext>
            </a:extLst>
          </p:cNvPr>
          <p:cNvSpPr>
            <a:spLocks noGrp="1"/>
          </p:cNvSpPr>
          <p:nvPr>
            <p:ph type="title"/>
          </p:nvPr>
        </p:nvSpPr>
        <p:spPr>
          <a:xfrm>
            <a:off x="774032" y="1032746"/>
            <a:ext cx="9043736" cy="782638"/>
          </a:xfrm>
        </p:spPr>
        <p:txBody>
          <a:bodyPr>
            <a:normAutofit/>
          </a:bodyPr>
          <a:lstStyle/>
          <a:p>
            <a:r>
              <a:rPr lang="en-GB" sz="1600" dirty="0">
                <a:solidFill>
                  <a:srgbClr val="002060"/>
                </a:solidFill>
              </a:rPr>
              <a:t>IX. </a:t>
            </a:r>
            <a:r>
              <a:rPr lang="ru-RU" sz="1600" dirty="0">
                <a:solidFill>
                  <a:srgbClr val="002060"/>
                </a:solidFill>
              </a:rPr>
              <a:t>Выполнение работы</a:t>
            </a:r>
            <a:endParaRPr lang="x-none" sz="1600" dirty="0">
              <a:solidFill>
                <a:srgbClr val="002060"/>
              </a:solidFill>
            </a:endParaRPr>
          </a:p>
        </p:txBody>
      </p:sp>
      <p:sp>
        <p:nvSpPr>
          <p:cNvPr id="13" name="Текст 12">
            <a:extLst>
              <a:ext uri="{FF2B5EF4-FFF2-40B4-BE49-F238E27FC236}">
                <a16:creationId xmlns="" xmlns:a16="http://schemas.microsoft.com/office/drawing/2014/main" id="{7013941B-6DD9-47B8-ACC1-275689514711}"/>
              </a:ext>
            </a:extLst>
          </p:cNvPr>
          <p:cNvSpPr>
            <a:spLocks noGrp="1"/>
          </p:cNvSpPr>
          <p:nvPr>
            <p:ph type="body" sz="quarter" idx="13"/>
          </p:nvPr>
        </p:nvSpPr>
        <p:spPr>
          <a:xfrm>
            <a:off x="774031" y="2225392"/>
            <a:ext cx="9609221" cy="3718207"/>
          </a:xfrm>
        </p:spPr>
        <p:txBody>
          <a:bodyPr>
            <a:noAutofit/>
          </a:bodyPr>
          <a:lstStyle/>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С. </a:t>
            </a:r>
            <a:r>
              <a:rPr lang="ru-RU" sz="1400" b="1" dirty="0">
                <a:latin typeface="Tahoma" panose="020B0604030504040204" pitchFamily="34" charset="0"/>
                <a:ea typeface="Tahoma" panose="020B0604030504040204" pitchFamily="34" charset="0"/>
                <a:cs typeface="Tahoma" panose="020B0604030504040204" pitchFamily="34" charset="0"/>
              </a:rPr>
              <a:t>Простой </a:t>
            </a:r>
            <a:r>
              <a:rPr lang="ru-RU" sz="1400" dirty="0">
                <a:latin typeface="Tahoma" panose="020B0604030504040204" pitchFamily="34" charset="0"/>
                <a:ea typeface="Tahoma" panose="020B0604030504040204" pitchFamily="34" charset="0"/>
                <a:cs typeface="Tahoma" panose="020B0604030504040204" pitchFamily="34" charset="0"/>
              </a:rPr>
              <a:t>(</a:t>
            </a:r>
            <a:r>
              <a:rPr lang="ru-RU" sz="1400" dirty="0" err="1">
                <a:latin typeface="Tahoma" panose="020B0604030504040204" pitchFamily="34" charset="0"/>
                <a:ea typeface="Tahoma" panose="020B0604030504040204" pitchFamily="34" charset="0"/>
                <a:cs typeface="Tahoma" panose="020B0604030504040204" pitchFamily="34" charset="0"/>
              </a:rPr>
              <a:t>пп</a:t>
            </a:r>
            <a:r>
              <a:rPr lang="ru-RU" sz="1400" dirty="0">
                <a:latin typeface="Tahoma" panose="020B0604030504040204" pitchFamily="34" charset="0"/>
                <a:ea typeface="Tahoma" panose="020B0604030504040204" pitchFamily="34" charset="0"/>
                <a:cs typeface="Tahoma" panose="020B0604030504040204" pitchFamily="34" charset="0"/>
              </a:rPr>
              <a:t>. 10 п. 1 ст. 1 ТК):</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временная приостановка работы по причинам экономического, технологического, организационного, иного производственного или природного характера;</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Согласно ст. 112 ТК, простой может быть: по вине работника, по вине работодателя, по причинам, независящим от работодателя и работника.</a:t>
            </a:r>
          </a:p>
          <a:p>
            <a:pPr>
              <a:spcBef>
                <a:spcPts val="400"/>
              </a:spcBef>
            </a:pPr>
            <a:endParaRPr lang="ru-RU" sz="1400" dirty="0">
              <a:latin typeface="Tahoma" panose="020B0604030504040204" pitchFamily="34" charset="0"/>
              <a:ea typeface="Tahoma" panose="020B0604030504040204" pitchFamily="34" charset="0"/>
              <a:cs typeface="Tahoma" panose="020B0604030504040204" pitchFamily="34" charset="0"/>
            </a:endParaRPr>
          </a:p>
          <a:p>
            <a:pPr>
              <a:spcBef>
                <a:spcPts val="400"/>
              </a:spcBef>
            </a:pPr>
            <a:r>
              <a:rPr lang="en-GB" sz="1400" dirty="0">
                <a:latin typeface="Tahoma" panose="020B0604030504040204" pitchFamily="34" charset="0"/>
                <a:ea typeface="Tahoma" panose="020B0604030504040204" pitchFamily="34" charset="0"/>
                <a:cs typeface="Tahoma" panose="020B0604030504040204" pitchFamily="34" charset="0"/>
              </a:rPr>
              <a:t>D. </a:t>
            </a:r>
            <a:r>
              <a:rPr lang="ru-RU" sz="1400" dirty="0">
                <a:latin typeface="Tahoma" panose="020B0604030504040204" pitchFamily="34" charset="0"/>
                <a:ea typeface="Tahoma" panose="020B0604030504040204" pitchFamily="34" charset="0"/>
                <a:cs typeface="Tahoma" panose="020B0604030504040204" pitchFamily="34" charset="0"/>
              </a:rPr>
              <a:t>Учет рабочего времени (ст. 79 ТК).</a:t>
            </a: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6995" y="6062663"/>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92201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1">
            <a:extLst>
              <a:ext uri="{FF2B5EF4-FFF2-40B4-BE49-F238E27FC236}">
                <a16:creationId xmlns="" xmlns:a16="http://schemas.microsoft.com/office/drawing/2014/main" id="{871E867C-5FF9-4A4C-A833-7C48021A8850}"/>
              </a:ext>
            </a:extLst>
          </p:cNvPr>
          <p:cNvSpPr>
            <a:spLocks noGrp="1"/>
          </p:cNvSpPr>
          <p:nvPr>
            <p:ph type="title"/>
          </p:nvPr>
        </p:nvSpPr>
        <p:spPr>
          <a:xfrm>
            <a:off x="774032" y="1032746"/>
            <a:ext cx="9043736" cy="782638"/>
          </a:xfrm>
        </p:spPr>
        <p:txBody>
          <a:bodyPr>
            <a:normAutofit/>
          </a:bodyPr>
          <a:lstStyle/>
          <a:p>
            <a:r>
              <a:rPr lang="en-GB" sz="1600" dirty="0">
                <a:solidFill>
                  <a:srgbClr val="002060"/>
                </a:solidFill>
              </a:rPr>
              <a:t>X. </a:t>
            </a:r>
            <a:r>
              <a:rPr lang="ru-RU" sz="1600" dirty="0">
                <a:solidFill>
                  <a:srgbClr val="002060"/>
                </a:solidFill>
              </a:rPr>
              <a:t>Оплата труда</a:t>
            </a:r>
            <a:endParaRPr lang="x-none" sz="1600" dirty="0">
              <a:solidFill>
                <a:srgbClr val="002060"/>
              </a:solidFill>
            </a:endParaRPr>
          </a:p>
        </p:txBody>
      </p:sp>
      <p:sp>
        <p:nvSpPr>
          <p:cNvPr id="13" name="Текст 12">
            <a:extLst>
              <a:ext uri="{FF2B5EF4-FFF2-40B4-BE49-F238E27FC236}">
                <a16:creationId xmlns="" xmlns:a16="http://schemas.microsoft.com/office/drawing/2014/main" id="{7013941B-6DD9-47B8-ACC1-275689514711}"/>
              </a:ext>
            </a:extLst>
          </p:cNvPr>
          <p:cNvSpPr>
            <a:spLocks noGrp="1"/>
          </p:cNvSpPr>
          <p:nvPr>
            <p:ph type="body" sz="quarter" idx="13"/>
          </p:nvPr>
        </p:nvSpPr>
        <p:spPr>
          <a:xfrm>
            <a:off x="774031" y="2225392"/>
            <a:ext cx="9609221" cy="3718207"/>
          </a:xfrm>
        </p:spPr>
        <p:txBody>
          <a:bodyPr>
            <a:noAutofit/>
          </a:bodyPr>
          <a:lstStyle/>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Согласно ст. 103 ТК:</a:t>
            </a: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Размер заработной платы устанавливается дифференцированно в зависимости от квалификации работника, сложности, количества и качества выполняемой работы, а также условий труда. Заработная плата выплачивается работнику за фактически отработанное им время, учтенное в документах работодателя по учету рабочего времени.</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в соответствии с трудовым договором в полном размере;</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за фактически отработанное время;</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за простой - не ниже минимального размера заработной платы- 42 500 т., может быть больше, если предусмотрено трудовым, коллективным договором;</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по временной нетрудоспособности;</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предоставление оплачиваемого трудового отпуска;</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оплата одному из родителей, вынужденному осуществлять уход за детьми.</a:t>
            </a: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8" y="6019120"/>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5369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Рисунок 1">
            <a:extLst>
              <a:ext uri="{FF2B5EF4-FFF2-40B4-BE49-F238E27FC236}">
                <a16:creationId xmlns="" xmlns:a16="http://schemas.microsoft.com/office/drawing/2014/main" id="{ADAA8369-F284-4EED-9B78-FB598D08B8E1}"/>
              </a:ext>
            </a:extLst>
          </p:cNvPr>
          <p:cNvSpPr>
            <a:spLocks noGrp="1"/>
          </p:cNvSpPr>
          <p:nvPr>
            <p:ph type="pic" sz="quarter" idx="26"/>
          </p:nvPr>
        </p:nvSpPr>
        <p:spPr/>
      </p:sp>
      <p:sp>
        <p:nvSpPr>
          <p:cNvPr id="9" name="Заголовок 1">
            <a:extLst>
              <a:ext uri="{FF2B5EF4-FFF2-40B4-BE49-F238E27FC236}">
                <a16:creationId xmlns="" xmlns:a16="http://schemas.microsoft.com/office/drawing/2014/main" id="{98880184-05BB-49E0-88BB-40336FA75A06}"/>
              </a:ext>
            </a:extLst>
          </p:cNvPr>
          <p:cNvSpPr>
            <a:spLocks noGrp="1"/>
          </p:cNvSpPr>
          <p:nvPr>
            <p:ph type="title"/>
          </p:nvPr>
        </p:nvSpPr>
        <p:spPr>
          <a:xfrm>
            <a:off x="6732396" y="1838736"/>
            <a:ext cx="4643915" cy="1416131"/>
          </a:xfrm>
        </p:spPr>
        <p:txBody>
          <a:bodyPr rtlCol="0"/>
          <a:lstStyle/>
          <a:p>
            <a:pPr rtl="0"/>
            <a:r>
              <a:rPr lang="ru-RU" sz="4000" dirty="0">
                <a:solidFill>
                  <a:schemeClr val="accent6"/>
                </a:solidFill>
              </a:rPr>
              <a:t>БЛАГОДАРИМ В</a:t>
            </a:r>
            <a:r>
              <a:rPr lang="ru-RU" sz="4000" dirty="0">
                <a:solidFill>
                  <a:schemeClr val="tx1"/>
                </a:solidFill>
              </a:rPr>
              <a:t>АС!</a:t>
            </a:r>
          </a:p>
        </p:txBody>
      </p:sp>
      <p:sp>
        <p:nvSpPr>
          <p:cNvPr id="10" name="Текст 2">
            <a:extLst>
              <a:ext uri="{FF2B5EF4-FFF2-40B4-BE49-F238E27FC236}">
                <a16:creationId xmlns="" xmlns:a16="http://schemas.microsoft.com/office/drawing/2014/main" id="{DEEF1550-FE1E-489A-984B-1F9324E5CC87}"/>
              </a:ext>
            </a:extLst>
          </p:cNvPr>
          <p:cNvSpPr>
            <a:spLocks noGrp="1"/>
          </p:cNvSpPr>
          <p:nvPr>
            <p:ph type="body" sz="quarter" idx="13"/>
          </p:nvPr>
        </p:nvSpPr>
        <p:spPr>
          <a:xfrm>
            <a:off x="7872884" y="3675708"/>
            <a:ext cx="3503427" cy="1101897"/>
          </a:xfrm>
        </p:spPr>
        <p:txBody>
          <a:bodyPr rtlCol="0"/>
          <a:lstStyle/>
          <a:p>
            <a:pPr rtl="0"/>
            <a:r>
              <a:rPr lang="ru-RU" sz="2200" dirty="0">
                <a:latin typeface="Tahoma" panose="020B0604030504040204" pitchFamily="34" charset="0"/>
                <a:ea typeface="Tahoma" panose="020B0604030504040204" pitchFamily="34" charset="0"/>
                <a:cs typeface="Tahoma" panose="020B0604030504040204" pitchFamily="34" charset="0"/>
              </a:rPr>
              <a:t>Аскар </a:t>
            </a:r>
            <a:r>
              <a:rPr lang="ru-RU" sz="2200" dirty="0" err="1">
                <a:latin typeface="Tahoma" panose="020B0604030504040204" pitchFamily="34" charset="0"/>
                <a:ea typeface="Tahoma" panose="020B0604030504040204" pitchFamily="34" charset="0"/>
                <a:cs typeface="Tahoma" panose="020B0604030504040204" pitchFamily="34" charset="0"/>
              </a:rPr>
              <a:t>Конысбаев</a:t>
            </a:r>
            <a:endParaRPr lang="ru-RU" sz="2200" dirty="0">
              <a:latin typeface="Tahoma" panose="020B0604030504040204" pitchFamily="34" charset="0"/>
              <a:ea typeface="Tahoma" panose="020B0604030504040204" pitchFamily="34" charset="0"/>
              <a:cs typeface="Tahoma" panose="020B0604030504040204" pitchFamily="34" charset="0"/>
            </a:endParaRPr>
          </a:p>
          <a:p>
            <a:pPr rtl="0"/>
            <a:r>
              <a:rPr lang="ru-RU" sz="2200" dirty="0" err="1">
                <a:latin typeface="Tahoma" panose="020B0604030504040204" pitchFamily="34" charset="0"/>
                <a:ea typeface="Tahoma" panose="020B0604030504040204" pitchFamily="34" charset="0"/>
                <a:cs typeface="Tahoma" panose="020B0604030504040204" pitchFamily="34" charset="0"/>
              </a:rPr>
              <a:t>Зейнебике</a:t>
            </a:r>
            <a:r>
              <a:rPr lang="ru-RU" sz="2200" dirty="0">
                <a:latin typeface="Tahoma" panose="020B0604030504040204" pitchFamily="34" charset="0"/>
                <a:ea typeface="Tahoma" panose="020B0604030504040204" pitchFamily="34" charset="0"/>
                <a:cs typeface="Tahoma" panose="020B0604030504040204" pitchFamily="34" charset="0"/>
              </a:rPr>
              <a:t> </a:t>
            </a:r>
            <a:r>
              <a:rPr lang="ru-RU" sz="2200" dirty="0" err="1">
                <a:latin typeface="Tahoma" panose="020B0604030504040204" pitchFamily="34" charset="0"/>
                <a:ea typeface="Tahoma" panose="020B0604030504040204" pitchFamily="34" charset="0"/>
                <a:cs typeface="Tahoma" panose="020B0604030504040204" pitchFamily="34" charset="0"/>
              </a:rPr>
              <a:t>Мадыбаева</a:t>
            </a:r>
            <a:r>
              <a:rPr lang="ru-RU" sz="2200" dirty="0">
                <a:latin typeface="Tahoma" panose="020B0604030504040204" pitchFamily="34" charset="0"/>
                <a:ea typeface="Tahoma" panose="020B0604030504040204" pitchFamily="34" charset="0"/>
                <a:cs typeface="Tahoma" panose="020B0604030504040204" pitchFamily="34" charset="0"/>
              </a:rPr>
              <a:t/>
            </a:r>
            <a:br>
              <a:rPr lang="ru-RU" sz="2200" dirty="0">
                <a:latin typeface="Tahoma" panose="020B0604030504040204" pitchFamily="34" charset="0"/>
                <a:ea typeface="Tahoma" panose="020B0604030504040204" pitchFamily="34" charset="0"/>
                <a:cs typeface="Tahoma" panose="020B0604030504040204" pitchFamily="34" charset="0"/>
              </a:rPr>
            </a:br>
            <a:endParaRPr lang="ru-RU" sz="2200" dirty="0">
              <a:latin typeface="Tahoma" panose="020B0604030504040204" pitchFamily="34" charset="0"/>
              <a:ea typeface="Tahoma" panose="020B0604030504040204" pitchFamily="34" charset="0"/>
              <a:cs typeface="Tahoma" panose="020B0604030504040204" pitchFamily="34" charset="0"/>
            </a:endParaRPr>
          </a:p>
        </p:txBody>
      </p:sp>
      <p:sp>
        <p:nvSpPr>
          <p:cNvPr id="11" name="Текст 5">
            <a:extLst>
              <a:ext uri="{FF2B5EF4-FFF2-40B4-BE49-F238E27FC236}">
                <a16:creationId xmlns="" xmlns:a16="http://schemas.microsoft.com/office/drawing/2014/main" id="{D5406DDD-5A75-4B31-BD33-402D7A18827E}"/>
              </a:ext>
            </a:extLst>
          </p:cNvPr>
          <p:cNvSpPr>
            <a:spLocks noGrp="1"/>
          </p:cNvSpPr>
          <p:nvPr>
            <p:ph type="body" sz="quarter" idx="22"/>
          </p:nvPr>
        </p:nvSpPr>
        <p:spPr>
          <a:xfrm>
            <a:off x="7008780" y="5019264"/>
            <a:ext cx="4367531" cy="474519"/>
          </a:xfrm>
        </p:spPr>
        <p:txBody>
          <a:bodyPr rtlCol="0"/>
          <a:lstStyle/>
          <a:p>
            <a:pPr rtl="0"/>
            <a:r>
              <a:rPr lang="en-GB" dirty="0">
                <a:latin typeface="Tahoma" panose="020B0604030504040204" pitchFamily="34" charset="0"/>
                <a:ea typeface="Tahoma" panose="020B0604030504040204" pitchFamily="34" charset="0"/>
                <a:cs typeface="Tahoma" panose="020B0604030504040204" pitchFamily="34" charset="0"/>
              </a:rPr>
              <a:t>+7 775 030 0009</a:t>
            </a:r>
            <a:endParaRPr lang="ru-RU" dirty="0">
              <a:latin typeface="Tahoma" panose="020B0604030504040204" pitchFamily="34" charset="0"/>
              <a:ea typeface="Tahoma" panose="020B0604030504040204" pitchFamily="34" charset="0"/>
              <a:cs typeface="Tahoma" panose="020B0604030504040204" pitchFamily="34" charset="0"/>
            </a:endParaRPr>
          </a:p>
        </p:txBody>
      </p:sp>
      <p:sp>
        <p:nvSpPr>
          <p:cNvPr id="12" name="Текст 7">
            <a:extLst>
              <a:ext uri="{FF2B5EF4-FFF2-40B4-BE49-F238E27FC236}">
                <a16:creationId xmlns="" xmlns:a16="http://schemas.microsoft.com/office/drawing/2014/main" id="{D23244EF-8386-49B0-8D0B-5D935DB9E6E1}"/>
              </a:ext>
            </a:extLst>
          </p:cNvPr>
          <p:cNvSpPr txBox="1">
            <a:spLocks/>
          </p:cNvSpPr>
          <p:nvPr/>
        </p:nvSpPr>
        <p:spPr>
          <a:xfrm>
            <a:off x="5455755" y="5685822"/>
            <a:ext cx="5920556" cy="474519"/>
          </a:xfrm>
          <a:prstGeom prst="rect">
            <a:avLst/>
          </a:prstGeom>
        </p:spPr>
        <p:txBody>
          <a:bodyPr rtlCol="0">
            <a:noAutofit/>
          </a:bodyPr>
          <a:lstStyle>
            <a:lvl1pPr marL="0" indent="0" algn="r" defTabSz="914400" rtl="0" eaLnBrk="1" latinLnBrk="0" hangingPunct="1">
              <a:lnSpc>
                <a:spcPct val="90000"/>
              </a:lnSpc>
              <a:spcBef>
                <a:spcPts val="1000"/>
              </a:spcBef>
              <a:buFont typeface="Arial" panose="020B0604020202020204" pitchFamily="34" charset="0"/>
              <a:buNone/>
              <a:defRPr sz="2200" b="0" i="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b="1" i="1"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1"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b="1" i="1"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b="1" i="1"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err="1">
                <a:latin typeface="Tahoma" panose="020B0604030504040204" pitchFamily="34" charset="0"/>
                <a:ea typeface="Tahoma" panose="020B0604030504040204" pitchFamily="34" charset="0"/>
                <a:cs typeface="Tahoma" panose="020B0604030504040204" pitchFamily="34" charset="0"/>
              </a:rPr>
              <a:t>akonysbayev</a:t>
            </a:r>
            <a:r>
              <a:rPr lang="ru-RU" dirty="0">
                <a:latin typeface="Tahoma" panose="020B0604030504040204" pitchFamily="34" charset="0"/>
                <a:ea typeface="Tahoma" panose="020B0604030504040204" pitchFamily="34" charset="0"/>
                <a:cs typeface="Tahoma" panose="020B0604030504040204" pitchFamily="34" charset="0"/>
              </a:rPr>
              <a:t>@</a:t>
            </a:r>
            <a:r>
              <a:rPr lang="en-US" dirty="0" err="1">
                <a:latin typeface="Tahoma" panose="020B0604030504040204" pitchFamily="34" charset="0"/>
                <a:ea typeface="Tahoma" panose="020B0604030504040204" pitchFamily="34" charset="0"/>
                <a:cs typeface="Tahoma" panose="020B0604030504040204" pitchFamily="34" charset="0"/>
              </a:rPr>
              <a:t>gratanet</a:t>
            </a:r>
            <a:r>
              <a:rPr lang="ru-RU" dirty="0">
                <a:latin typeface="Tahoma" panose="020B0604030504040204" pitchFamily="34" charset="0"/>
                <a:ea typeface="Tahoma" panose="020B0604030504040204" pitchFamily="34" charset="0"/>
                <a:cs typeface="Tahoma" panose="020B0604030504040204" pitchFamily="34" charset="0"/>
              </a:rPr>
              <a:t>.</a:t>
            </a:r>
            <a:r>
              <a:rPr lang="ru-RU" dirty="0" err="1">
                <a:latin typeface="Tahoma" panose="020B0604030504040204" pitchFamily="34" charset="0"/>
                <a:ea typeface="Tahoma" panose="020B0604030504040204" pitchFamily="34" charset="0"/>
                <a:cs typeface="Tahoma" panose="020B0604030504040204" pitchFamily="34" charset="0"/>
              </a:rPr>
              <a:t>com</a:t>
            </a:r>
            <a:endParaRPr lang="ru-RU" dirty="0">
              <a:latin typeface="Tahoma" panose="020B0604030504040204" pitchFamily="34" charset="0"/>
              <a:ea typeface="Tahoma" panose="020B0604030504040204" pitchFamily="34" charset="0"/>
              <a:cs typeface="Tahoma" panose="020B0604030504040204" pitchFamily="34" charset="0"/>
            </a:endParaRPr>
          </a:p>
        </p:txBody>
      </p:sp>
      <p:sp>
        <p:nvSpPr>
          <p:cNvPr id="13" name="Текст 8">
            <a:extLst>
              <a:ext uri="{FF2B5EF4-FFF2-40B4-BE49-F238E27FC236}">
                <a16:creationId xmlns="" xmlns:a16="http://schemas.microsoft.com/office/drawing/2014/main" id="{2DB0F7E7-D658-42B3-8684-7B0B38C702DA}"/>
              </a:ext>
            </a:extLst>
          </p:cNvPr>
          <p:cNvSpPr txBox="1">
            <a:spLocks/>
          </p:cNvSpPr>
          <p:nvPr/>
        </p:nvSpPr>
        <p:spPr>
          <a:xfrm>
            <a:off x="7008780" y="6365170"/>
            <a:ext cx="4367531" cy="288000"/>
          </a:xfrm>
          <a:prstGeom prst="rect">
            <a:avLst/>
          </a:prstGeom>
        </p:spPr>
        <p:txBody>
          <a:bodyPr rtlCol="0">
            <a:noAutofit/>
          </a:bodyPr>
          <a:lstStyle>
            <a:lvl1pPr marL="0" indent="0" algn="r" defTabSz="914400" rtl="0" eaLnBrk="1" latinLnBrk="0" hangingPunct="1">
              <a:lnSpc>
                <a:spcPct val="90000"/>
              </a:lnSpc>
              <a:spcBef>
                <a:spcPts val="1000"/>
              </a:spcBef>
              <a:buFont typeface="Arial" panose="020B0604020202020204" pitchFamily="34" charset="0"/>
              <a:buNone/>
              <a:defRPr sz="1400" b="0" i="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b="1" i="1"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i="1"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b="1" i="1"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b="1" i="1"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dirty="0">
                <a:solidFill>
                  <a:schemeClr val="accent6"/>
                </a:solidFill>
                <a:latin typeface="Tahoma" panose="020B0604030504040204" pitchFamily="34" charset="0"/>
                <a:ea typeface="Tahoma" panose="020B0604030504040204" pitchFamily="34" charset="0"/>
                <a:cs typeface="Tahoma" panose="020B0604030504040204" pitchFamily="34" charset="0"/>
                <a:hlinkClick r:id="rId2">
                  <a:extLst>
                    <a:ext uri="{A12FA001-AC4F-418D-AE19-62706E023703}">
                      <ahyp:hlinkClr xmlns="" xmlns:ahyp="http://schemas.microsoft.com/office/drawing/2018/hyperlinkcolor" val="tx"/>
                    </a:ext>
                  </a:extLst>
                </a:hlinkClick>
              </a:rPr>
              <a:t>www.gratanet.com</a:t>
            </a:r>
            <a:r>
              <a:rPr lang="en-US" sz="2200" dirty="0">
                <a:solidFill>
                  <a:schemeClr val="accent6"/>
                </a:solidFill>
                <a:latin typeface="Tahoma" panose="020B0604030504040204" pitchFamily="34" charset="0"/>
                <a:ea typeface="Tahoma" panose="020B0604030504040204" pitchFamily="34" charset="0"/>
                <a:cs typeface="Tahoma" panose="020B0604030504040204" pitchFamily="34" charset="0"/>
              </a:rPr>
              <a:t> </a:t>
            </a:r>
            <a:endParaRPr lang="ru-RU" sz="2200" dirty="0">
              <a:solidFill>
                <a:schemeClr val="accent6"/>
              </a:solidFill>
              <a:latin typeface="Tahoma" panose="020B0604030504040204" pitchFamily="34" charset="0"/>
              <a:ea typeface="Tahoma" panose="020B0604030504040204" pitchFamily="34" charset="0"/>
              <a:cs typeface="Tahoma" panose="020B0604030504040204" pitchFamily="34" charset="0"/>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36" y="6096151"/>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438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a:extLst>
              <a:ext uri="{FF2B5EF4-FFF2-40B4-BE49-F238E27FC236}">
                <a16:creationId xmlns="" xmlns:a16="http://schemas.microsoft.com/office/drawing/2014/main" id="{73064C09-93F3-4B43-BEEA-264E803648D5}"/>
              </a:ext>
            </a:extLst>
          </p:cNvPr>
          <p:cNvSpPr>
            <a:spLocks noGrp="1"/>
          </p:cNvSpPr>
          <p:nvPr>
            <p:ph type="body" sz="quarter" idx="15"/>
          </p:nvPr>
        </p:nvSpPr>
        <p:spPr>
          <a:xfrm>
            <a:off x="276808" y="2439955"/>
            <a:ext cx="9063136" cy="2611017"/>
          </a:xfrm>
        </p:spPr>
        <p:txBody>
          <a:bodyPr>
            <a:normAutofit/>
          </a:bodyPr>
          <a:lstStyle/>
          <a:p>
            <a:pPr marL="0" indent="0" algn="just">
              <a:lnSpc>
                <a:spcPct val="107000"/>
              </a:lnSpc>
              <a:spcAft>
                <a:spcPts val="0"/>
              </a:spcAft>
              <a:buNone/>
            </a:pPr>
            <a:r>
              <a:rPr lang="ru-RU" sz="1400" b="1" dirty="0" smtClean="0">
                <a:solidFill>
                  <a:srgbClr val="333333"/>
                </a:solidFill>
                <a:effectLst/>
                <a:latin typeface="Tahoma" panose="020B0604030504040204" pitchFamily="34" charset="0"/>
                <a:ea typeface="Tahoma" panose="020B0604030504040204" pitchFamily="34" charset="0"/>
                <a:cs typeface="Tahoma" panose="020B0604030504040204" pitchFamily="34" charset="0"/>
              </a:rPr>
              <a:t>АЙГУЛЬ</a:t>
            </a:r>
          </a:p>
          <a:p>
            <a:pPr marL="0" indent="0" algn="just">
              <a:lnSpc>
                <a:spcPct val="107000"/>
              </a:lnSpc>
              <a:spcAft>
                <a:spcPts val="0"/>
              </a:spcAft>
              <a:buNone/>
            </a:pPr>
            <a:r>
              <a:rPr lang="ru-RU" sz="1400" dirty="0" smtClean="0">
                <a:solidFill>
                  <a:srgbClr val="333333"/>
                </a:solidFill>
                <a:effectLst/>
                <a:latin typeface="Tahoma" panose="020B0604030504040204" pitchFamily="34" charset="0"/>
                <a:ea typeface="Tahoma" panose="020B0604030504040204" pitchFamily="34" charset="0"/>
                <a:cs typeface="Tahoma" panose="020B0604030504040204" pitchFamily="34" charset="0"/>
              </a:rPr>
              <a:t>В </a:t>
            </a:r>
            <a:r>
              <a:rPr lang="ru-RU" sz="1400" dirty="0">
                <a:solidFill>
                  <a:srgbClr val="333333"/>
                </a:solidFill>
                <a:effectLst/>
                <a:latin typeface="Tahoma" panose="020B0604030504040204" pitchFamily="34" charset="0"/>
                <a:ea typeface="Tahoma" panose="020B0604030504040204" pitchFamily="34" charset="0"/>
                <a:cs typeface="Tahoma" panose="020B0604030504040204" pitchFamily="34" charset="0"/>
              </a:rPr>
              <a:t>соответствии с п.1 ст.112 ТК РК, условия оплаты времени простоя по причинам, не зависящим от Работодателя и Работника, определяются трудовым, коллективным договорами и устанавливаются в размере не ниже минимального размера заработной платы. Таким образом, несколько рабочих дней простоя в течение месяца, по причинам, не зависящим от Работодателя и Работника, должны оплачиваться из расчета МЗП в размере, рассчитанном пропорционально времени простоя (например, 9 659 </a:t>
            </a:r>
            <a:r>
              <a:rPr lang="ru-RU" sz="1400" dirty="0" err="1">
                <a:solidFill>
                  <a:srgbClr val="333333"/>
                </a:solidFill>
                <a:effectLst/>
                <a:latin typeface="Tahoma" panose="020B0604030504040204" pitchFamily="34" charset="0"/>
                <a:ea typeface="Tahoma" panose="020B0604030504040204" pitchFamily="34" charset="0"/>
                <a:cs typeface="Tahoma" panose="020B0604030504040204" pitchFamily="34" charset="0"/>
              </a:rPr>
              <a:t>тг</a:t>
            </a:r>
            <a:r>
              <a:rPr lang="ru-RU" sz="1400" dirty="0">
                <a:solidFill>
                  <a:srgbClr val="333333"/>
                </a:solidFill>
                <a:effectLst/>
                <a:latin typeface="Tahoma" panose="020B0604030504040204" pitchFamily="34" charset="0"/>
                <a:ea typeface="Tahoma" panose="020B0604030504040204" pitchFamily="34" charset="0"/>
                <a:cs typeface="Tahoma" panose="020B0604030504040204" pitchFamily="34" charset="0"/>
              </a:rPr>
              <a:t>. за 5 дней простоя из расчета МЗП)? Или Работодатель должен в любом случае выплатить МЗП (42 500 </a:t>
            </a:r>
            <a:r>
              <a:rPr lang="ru-RU" sz="1400" dirty="0" err="1">
                <a:solidFill>
                  <a:srgbClr val="333333"/>
                </a:solidFill>
                <a:effectLst/>
                <a:latin typeface="Tahoma" panose="020B0604030504040204" pitchFamily="34" charset="0"/>
                <a:ea typeface="Tahoma" panose="020B0604030504040204" pitchFamily="34" charset="0"/>
                <a:cs typeface="Tahoma" panose="020B0604030504040204" pitchFamily="34" charset="0"/>
              </a:rPr>
              <a:t>тг</a:t>
            </a:r>
            <a:r>
              <a:rPr lang="ru-RU" sz="1400" dirty="0">
                <a:solidFill>
                  <a:srgbClr val="333333"/>
                </a:solidFill>
                <a:effectLst/>
                <a:latin typeface="Tahoma" panose="020B0604030504040204" pitchFamily="34" charset="0"/>
                <a:ea typeface="Tahoma" panose="020B0604030504040204" pitchFamily="34" charset="0"/>
                <a:cs typeface="Tahoma" panose="020B0604030504040204" pitchFamily="34" charset="0"/>
              </a:rPr>
              <a:t>.) за 5 дней простоя, не производя пропорциональные расчеты?</a:t>
            </a:r>
          </a:p>
          <a:p>
            <a:endParaRPr lang="ru-RU" dirty="0"/>
          </a:p>
        </p:txBody>
      </p:sp>
      <p:sp>
        <p:nvSpPr>
          <p:cNvPr id="3" name="Заголовок 2">
            <a:extLst>
              <a:ext uri="{FF2B5EF4-FFF2-40B4-BE49-F238E27FC236}">
                <a16:creationId xmlns="" xmlns:a16="http://schemas.microsoft.com/office/drawing/2014/main" id="{1F0D20C9-209D-4C36-A326-F98AE9D4FC81}"/>
              </a:ext>
            </a:extLst>
          </p:cNvPr>
          <p:cNvSpPr>
            <a:spLocks noGrp="1"/>
          </p:cNvSpPr>
          <p:nvPr>
            <p:ph type="title"/>
          </p:nvPr>
        </p:nvSpPr>
        <p:spPr/>
        <p:txBody>
          <a:bodyPr/>
          <a:lstStyle/>
          <a:p>
            <a:r>
              <a:rPr lang="ru-RU" dirty="0"/>
              <a:t>ВО</a:t>
            </a:r>
            <a:r>
              <a:rPr lang="ru-RU" dirty="0">
                <a:solidFill>
                  <a:schemeClr val="tx1"/>
                </a:solidFill>
              </a:rPr>
              <a:t>ВОПРОСЫ</a:t>
            </a:r>
            <a:endParaRPr lang="ru-RU"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37" y="6083074"/>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6473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a:extLst>
              <a:ext uri="{FF2B5EF4-FFF2-40B4-BE49-F238E27FC236}">
                <a16:creationId xmlns="" xmlns:a16="http://schemas.microsoft.com/office/drawing/2014/main" id="{73064C09-93F3-4B43-BEEA-264E803648D5}"/>
              </a:ext>
            </a:extLst>
          </p:cNvPr>
          <p:cNvSpPr>
            <a:spLocks noGrp="1"/>
          </p:cNvSpPr>
          <p:nvPr>
            <p:ph type="body" sz="quarter" idx="15"/>
          </p:nvPr>
        </p:nvSpPr>
        <p:spPr>
          <a:xfrm>
            <a:off x="233265" y="2015412"/>
            <a:ext cx="9657184" cy="4842587"/>
          </a:xfrm>
        </p:spPr>
        <p:txBody>
          <a:bodyPr>
            <a:normAutofit/>
          </a:bodyPr>
          <a:lstStyle/>
          <a:p>
            <a:pPr marL="0" indent="0" algn="just">
              <a:lnSpc>
                <a:spcPct val="107000"/>
              </a:lnSpc>
              <a:spcAft>
                <a:spcPts val="0"/>
              </a:spcAft>
              <a:buNone/>
            </a:pPr>
            <a:endParaRPr lang="ru-RU" sz="1400" b="1" dirty="0" smtClean="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p>
            <a:pPr marL="0" indent="0" algn="just">
              <a:lnSpc>
                <a:spcPct val="107000"/>
              </a:lnSpc>
              <a:spcAft>
                <a:spcPts val="0"/>
              </a:spcAft>
              <a:buNone/>
            </a:pPr>
            <a:r>
              <a:rPr lang="ru-RU" b="1" dirty="0" smtClean="0">
                <a:solidFill>
                  <a:srgbClr val="333333"/>
                </a:solidFill>
                <a:latin typeface="Tahoma" panose="020B0604030504040204" pitchFamily="34" charset="0"/>
                <a:ea typeface="Tahoma" panose="020B0604030504040204" pitchFamily="34" charset="0"/>
                <a:cs typeface="Tahoma" panose="020B0604030504040204" pitchFamily="34" charset="0"/>
              </a:rPr>
              <a:t>АЙГУЛЬ</a:t>
            </a:r>
            <a:endParaRPr lang="ru-RU" b="1" dirty="0">
              <a:solidFill>
                <a:srgbClr val="333333"/>
              </a:solidFill>
              <a:latin typeface="Tahoma" panose="020B0604030504040204" pitchFamily="34" charset="0"/>
              <a:ea typeface="Tahoma" panose="020B0604030504040204" pitchFamily="34" charset="0"/>
              <a:cs typeface="Tahoma" panose="020B0604030504040204" pitchFamily="34" charset="0"/>
            </a:endParaRPr>
          </a:p>
          <a:p>
            <a:pPr marL="0" indent="0" algn="just">
              <a:lnSpc>
                <a:spcPct val="107000"/>
              </a:lnSpc>
              <a:spcAft>
                <a:spcPts val="0"/>
              </a:spcAft>
              <a:buNone/>
            </a:pPr>
            <a:r>
              <a:rPr lang="ru-RU" sz="1400" b="1" dirty="0" smtClean="0">
                <a:solidFill>
                  <a:srgbClr val="333333"/>
                </a:solidFill>
                <a:effectLst/>
                <a:latin typeface="Tahoma" panose="020B0604030504040204" pitchFamily="34" charset="0"/>
                <a:ea typeface="Tahoma" panose="020B0604030504040204" pitchFamily="34" charset="0"/>
                <a:cs typeface="Tahoma" panose="020B0604030504040204" pitchFamily="34" charset="0"/>
              </a:rPr>
              <a:t>2</a:t>
            </a:r>
            <a:r>
              <a:rPr lang="ru-RU" sz="1400" b="1" dirty="0">
                <a:solidFill>
                  <a:srgbClr val="333333"/>
                </a:solidFill>
                <a:effectLst/>
                <a:latin typeface="Tahoma" panose="020B0604030504040204" pitchFamily="34" charset="0"/>
                <a:ea typeface="Tahoma" panose="020B0604030504040204" pitchFamily="34" charset="0"/>
                <a:cs typeface="Tahoma" panose="020B0604030504040204" pitchFamily="34" charset="0"/>
              </a:rPr>
              <a:t>.</a:t>
            </a:r>
            <a:r>
              <a:rPr lang="ru-RU" sz="1400" dirty="0">
                <a:solidFill>
                  <a:srgbClr val="333333"/>
                </a:solidFill>
                <a:effectLst/>
                <a:latin typeface="Tahoma" panose="020B0604030504040204" pitchFamily="34" charset="0"/>
                <a:ea typeface="Tahoma" panose="020B0604030504040204" pitchFamily="34" charset="0"/>
                <a:cs typeface="Tahoma" panose="020B0604030504040204" pitchFamily="34" charset="0"/>
              </a:rPr>
              <a:t> По Указу Президента РК «О введении чрезвычайного положения в РК» от 15.03.2020 г., а также согласно решению Государственной комиссии по обеспечению режима чрезвычайного положения при Президенте РК о введении карантина в </a:t>
            </a:r>
            <a:r>
              <a:rPr lang="ru-RU" sz="1400" dirty="0" err="1">
                <a:solidFill>
                  <a:srgbClr val="333333"/>
                </a:solidFill>
                <a:effectLst/>
                <a:latin typeface="Tahoma" panose="020B0604030504040204" pitchFamily="34" charset="0"/>
                <a:ea typeface="Tahoma" panose="020B0604030504040204" pitchFamily="34" charset="0"/>
                <a:cs typeface="Tahoma" panose="020B0604030504040204" pitchFamily="34" charset="0"/>
              </a:rPr>
              <a:t>г.Алматы</a:t>
            </a:r>
            <a:r>
              <a:rPr lang="ru-RU" sz="1400" dirty="0">
                <a:solidFill>
                  <a:srgbClr val="333333"/>
                </a:solidFill>
                <a:effectLst/>
                <a:latin typeface="Tahoma" panose="020B0604030504040204" pitchFamily="34" charset="0"/>
                <a:ea typeface="Tahoma" panose="020B0604030504040204" pitchFamily="34" charset="0"/>
                <a:cs typeface="Tahoma" panose="020B0604030504040204" pitchFamily="34" charset="0"/>
              </a:rPr>
              <a:t> с 19.03.2020 г., на всей территории Республики Казахстан было введено чрезвычайное положение, а также был ограничен въезд/выезд людей в/из города Алматы. При этом в Интернете была размещена информация, что если Работодатель получил разрешение и продолжил свою деятельность, а сотрудники, чье присутствие было необходимо на рабочем месте в </a:t>
            </a:r>
            <a:r>
              <a:rPr lang="ru-RU" sz="1400" dirty="0" err="1">
                <a:solidFill>
                  <a:srgbClr val="333333"/>
                </a:solidFill>
                <a:effectLst/>
                <a:latin typeface="Tahoma" panose="020B0604030504040204" pitchFamily="34" charset="0"/>
                <a:ea typeface="Tahoma" panose="020B0604030504040204" pitchFamily="34" charset="0"/>
                <a:cs typeface="Tahoma" panose="020B0604030504040204" pitchFamily="34" charset="0"/>
              </a:rPr>
              <a:t>г.Алматы</a:t>
            </a:r>
            <a:r>
              <a:rPr lang="ru-RU" sz="1400" dirty="0">
                <a:solidFill>
                  <a:srgbClr val="333333"/>
                </a:solidFill>
                <a:effectLst/>
                <a:latin typeface="Tahoma" panose="020B0604030504040204" pitchFamily="34" charset="0"/>
                <a:ea typeface="Tahoma" panose="020B0604030504040204" pitchFamily="34" charset="0"/>
                <a:cs typeface="Tahoma" panose="020B0604030504040204" pitchFamily="34" charset="0"/>
              </a:rPr>
              <a:t>, (так как они не могли выполнять свои трудовые обязанности дистанционно (удаленно), а трудовые оплачиваемые отпуска были ранее предоставлены и отпускные дни полностью исчерпаны), не могли въехать на территорию города из Алматинской области, то это необходимо расценивать как отсутствие на рабочем месте по уважительной причине и не оплачивать </a:t>
            </a:r>
            <a:r>
              <a:rPr lang="ru-RU" dirty="0">
                <a:solidFill>
                  <a:srgbClr val="333333"/>
                </a:solidFill>
                <a:latin typeface="Tahoma" panose="020B0604030504040204" pitchFamily="34" charset="0"/>
                <a:ea typeface="Tahoma" panose="020B0604030504040204" pitchFamily="34" charset="0"/>
                <a:cs typeface="Tahoma" panose="020B0604030504040204" pitchFamily="34" charset="0"/>
              </a:rPr>
              <a:t>з</a:t>
            </a:r>
            <a:r>
              <a:rPr lang="ru-RU" sz="1400" dirty="0" smtClean="0">
                <a:solidFill>
                  <a:srgbClr val="333333"/>
                </a:solidFill>
                <a:effectLst/>
                <a:latin typeface="Tahoma" panose="020B0604030504040204" pitchFamily="34" charset="0"/>
                <a:ea typeface="Tahoma" panose="020B0604030504040204" pitchFamily="34" charset="0"/>
                <a:cs typeface="Tahoma" panose="020B0604030504040204" pitchFamily="34" charset="0"/>
              </a:rPr>
              <a:t>аработную </a:t>
            </a:r>
            <a:r>
              <a:rPr lang="ru-RU" sz="1400" dirty="0">
                <a:solidFill>
                  <a:srgbClr val="333333"/>
                </a:solidFill>
                <a:effectLst/>
                <a:latin typeface="Tahoma" panose="020B0604030504040204" pitchFamily="34" charset="0"/>
                <a:ea typeface="Tahoma" panose="020B0604030504040204" pitchFamily="34" charset="0"/>
                <a:cs typeface="Tahoma" panose="020B0604030504040204" pitchFamily="34" charset="0"/>
              </a:rPr>
              <a:t>плату Работнику. При этом Работодатель вправе выплатить компенсацию данным сотрудникам в размере, определяемом самостоятельно - правомерно ли данное рассуждение, вправе ли Работодатель так поступить?</a:t>
            </a:r>
            <a:endParaRPr lang="ru-RU" sz="1400" dirty="0">
              <a:effectLst/>
              <a:latin typeface="Tahoma" panose="020B0604030504040204" pitchFamily="34" charset="0"/>
              <a:ea typeface="Tahoma" panose="020B0604030504040204" pitchFamily="34" charset="0"/>
              <a:cs typeface="Tahoma" panose="020B0604030504040204" pitchFamily="34" charset="0"/>
            </a:endParaRPr>
          </a:p>
          <a:p>
            <a:endParaRPr lang="ru-RU" dirty="0"/>
          </a:p>
        </p:txBody>
      </p:sp>
      <p:sp>
        <p:nvSpPr>
          <p:cNvPr id="3" name="Заголовок 2">
            <a:extLst>
              <a:ext uri="{FF2B5EF4-FFF2-40B4-BE49-F238E27FC236}">
                <a16:creationId xmlns="" xmlns:a16="http://schemas.microsoft.com/office/drawing/2014/main" id="{1F0D20C9-209D-4C36-A326-F98AE9D4FC81}"/>
              </a:ext>
            </a:extLst>
          </p:cNvPr>
          <p:cNvSpPr>
            <a:spLocks noGrp="1"/>
          </p:cNvSpPr>
          <p:nvPr>
            <p:ph type="title"/>
          </p:nvPr>
        </p:nvSpPr>
        <p:spPr/>
        <p:txBody>
          <a:bodyPr/>
          <a:lstStyle/>
          <a:p>
            <a:r>
              <a:rPr lang="ru-RU" dirty="0"/>
              <a:t>ВО</a:t>
            </a:r>
            <a:r>
              <a:rPr lang="ru-RU" dirty="0">
                <a:solidFill>
                  <a:schemeClr val="tx1"/>
                </a:solidFill>
              </a:rPr>
              <a:t>ВОПРОСЫ</a:t>
            </a:r>
            <a:endParaRPr lang="ru-RU"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365" y="6125256"/>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04359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Текст 13">
            <a:extLst>
              <a:ext uri="{FF2B5EF4-FFF2-40B4-BE49-F238E27FC236}">
                <a16:creationId xmlns="" xmlns:a16="http://schemas.microsoft.com/office/drawing/2014/main" id="{4C65098F-6294-469A-989A-194AA116D91F}"/>
              </a:ext>
            </a:extLst>
          </p:cNvPr>
          <p:cNvSpPr>
            <a:spLocks noGrp="1"/>
          </p:cNvSpPr>
          <p:nvPr>
            <p:ph type="body" sz="quarter" idx="15"/>
          </p:nvPr>
        </p:nvSpPr>
        <p:spPr>
          <a:xfrm>
            <a:off x="774032" y="3886201"/>
            <a:ext cx="9043736" cy="1776966"/>
          </a:xfrm>
        </p:spPr>
        <p:txBody>
          <a:bodyPr/>
          <a:lstStyle/>
          <a:p>
            <a:r>
              <a:rPr lang="en-GB" sz="1600" b="1" dirty="0">
                <a:solidFill>
                  <a:srgbClr val="002060"/>
                </a:solidFill>
                <a:latin typeface="Tahoma" panose="020B0604030504040204" pitchFamily="34" charset="0"/>
                <a:ea typeface="Tahoma" panose="020B0604030504040204" pitchFamily="34" charset="0"/>
                <a:cs typeface="Tahoma" panose="020B0604030504040204" pitchFamily="34" charset="0"/>
              </a:rPr>
              <a:t>II. </a:t>
            </a:r>
            <a:r>
              <a:rPr lang="ru-RU" sz="1600" b="1" dirty="0">
                <a:solidFill>
                  <a:srgbClr val="002060"/>
                </a:solidFill>
                <a:latin typeface="Tahoma" panose="020B0604030504040204" pitchFamily="34" charset="0"/>
                <a:ea typeface="Tahoma" panose="020B0604030504040204" pitchFamily="34" charset="0"/>
                <a:cs typeface="Tahoma" panose="020B0604030504040204" pitchFamily="34" charset="0"/>
              </a:rPr>
              <a:t>Кто может обратиться в СК</a:t>
            </a:r>
          </a:p>
          <a:p>
            <a:endParaRPr lang="en-GB" dirty="0">
              <a:solidFill>
                <a:schemeClr val="tx2"/>
              </a:solidFill>
              <a:latin typeface="Tahoma" panose="020B0604030504040204" pitchFamily="34" charset="0"/>
              <a:ea typeface="Tahoma" panose="020B0604030504040204" pitchFamily="34" charset="0"/>
              <a:cs typeface="Tahoma" panose="020B0604030504040204" pitchFamily="34" charset="0"/>
            </a:endParaRPr>
          </a:p>
          <a:p>
            <a:r>
              <a:rPr lang="ru-RU" dirty="0">
                <a:solidFill>
                  <a:schemeClr val="tx2"/>
                </a:solidFill>
                <a:latin typeface="Tahoma" panose="020B0604030504040204" pitchFamily="34" charset="0"/>
                <a:ea typeface="Tahoma" panose="020B0604030504040204" pitchFamily="34" charset="0"/>
                <a:cs typeface="Tahoma" panose="020B0604030504040204" pitchFamily="34" charset="0"/>
              </a:rPr>
              <a:t>А. Работники;</a:t>
            </a:r>
          </a:p>
          <a:p>
            <a:r>
              <a:rPr lang="ru-RU" dirty="0">
                <a:solidFill>
                  <a:schemeClr val="tx2"/>
                </a:solidFill>
                <a:latin typeface="Tahoma" panose="020B0604030504040204" pitchFamily="34" charset="0"/>
                <a:ea typeface="Tahoma" panose="020B0604030504040204" pitchFamily="34" charset="0"/>
                <a:cs typeface="Tahoma" panose="020B0604030504040204" pitchFamily="34" charset="0"/>
              </a:rPr>
              <a:t>В. Лица, ранее состоявшие в трудовых отношениях;</a:t>
            </a:r>
          </a:p>
          <a:p>
            <a:r>
              <a:rPr lang="ru-RU" dirty="0">
                <a:solidFill>
                  <a:schemeClr val="tx2"/>
                </a:solidFill>
                <a:latin typeface="Tahoma" panose="020B0604030504040204" pitchFamily="34" charset="0"/>
                <a:ea typeface="Tahoma" panose="020B0604030504040204" pitchFamily="34" charset="0"/>
                <a:cs typeface="Tahoma" panose="020B0604030504040204" pitchFamily="34" charset="0"/>
              </a:rPr>
              <a:t>С. Работодатели.</a:t>
            </a:r>
          </a:p>
          <a:p>
            <a:endParaRPr lang="x-none" sz="1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12" name="Заголовок 11">
            <a:extLst>
              <a:ext uri="{FF2B5EF4-FFF2-40B4-BE49-F238E27FC236}">
                <a16:creationId xmlns="" xmlns:a16="http://schemas.microsoft.com/office/drawing/2014/main" id="{871E867C-5FF9-4A4C-A833-7C48021A8850}"/>
              </a:ext>
            </a:extLst>
          </p:cNvPr>
          <p:cNvSpPr>
            <a:spLocks noGrp="1"/>
          </p:cNvSpPr>
          <p:nvPr>
            <p:ph type="title"/>
          </p:nvPr>
        </p:nvSpPr>
        <p:spPr>
          <a:xfrm>
            <a:off x="774032" y="1032746"/>
            <a:ext cx="9043736" cy="782638"/>
          </a:xfrm>
        </p:spPr>
        <p:txBody>
          <a:bodyPr>
            <a:normAutofit/>
          </a:bodyPr>
          <a:lstStyle/>
          <a:p>
            <a:r>
              <a:rPr lang="en-GB" sz="1600" dirty="0">
                <a:solidFill>
                  <a:srgbClr val="002060"/>
                </a:solidFill>
              </a:rPr>
              <a:t>I. </a:t>
            </a:r>
            <a:r>
              <a:rPr lang="ru-RU" sz="1600" dirty="0">
                <a:solidFill>
                  <a:srgbClr val="002060"/>
                </a:solidFill>
              </a:rPr>
              <a:t>Порядок рассмотрения индивидуальных трудовых споров (ИТС)</a:t>
            </a:r>
            <a:endParaRPr lang="x-none" sz="1600" dirty="0">
              <a:solidFill>
                <a:srgbClr val="002060"/>
              </a:solidFill>
            </a:endParaRPr>
          </a:p>
        </p:txBody>
      </p:sp>
      <p:sp>
        <p:nvSpPr>
          <p:cNvPr id="13" name="Текст 12">
            <a:extLst>
              <a:ext uri="{FF2B5EF4-FFF2-40B4-BE49-F238E27FC236}">
                <a16:creationId xmlns="" xmlns:a16="http://schemas.microsoft.com/office/drawing/2014/main" id="{7013941B-6DD9-47B8-ACC1-275689514711}"/>
              </a:ext>
            </a:extLst>
          </p:cNvPr>
          <p:cNvSpPr>
            <a:spLocks noGrp="1"/>
          </p:cNvSpPr>
          <p:nvPr>
            <p:ph type="body" sz="quarter" idx="13"/>
          </p:nvPr>
        </p:nvSpPr>
        <p:spPr>
          <a:xfrm>
            <a:off x="774031" y="2225392"/>
            <a:ext cx="9609221" cy="1660808"/>
          </a:xfrm>
        </p:spPr>
        <p:txBody>
          <a:bodyPr>
            <a:noAutofit/>
          </a:bodyPr>
          <a:lstStyle/>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Согласно ст. 159 ТК:</a:t>
            </a: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А. Согласительная комиссия (СК);</a:t>
            </a: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В. Суд;</a:t>
            </a: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С.</a:t>
            </a:r>
            <a:r>
              <a:rPr lang="en-GB" sz="1400" dirty="0">
                <a:latin typeface="Tahoma" panose="020B0604030504040204" pitchFamily="34" charset="0"/>
                <a:ea typeface="Tahoma" panose="020B0604030504040204" pitchFamily="34" charset="0"/>
                <a:cs typeface="Tahoma" panose="020B0604030504040204" pitchFamily="34" charset="0"/>
              </a:rPr>
              <a:t> </a:t>
            </a:r>
            <a:r>
              <a:rPr lang="ru-RU" sz="1400" dirty="0">
                <a:solidFill>
                  <a:srgbClr val="FF0000"/>
                </a:solidFill>
                <a:latin typeface="Tahoma" panose="020B0604030504040204" pitchFamily="34" charset="0"/>
                <a:ea typeface="Tahoma" panose="020B0604030504040204" pitchFamily="34" charset="0"/>
                <a:cs typeface="Tahoma" panose="020B0604030504040204" pitchFamily="34" charset="0"/>
              </a:rPr>
              <a:t>Исключение</a:t>
            </a:r>
            <a:r>
              <a:rPr lang="ru-RU" sz="1400" dirty="0">
                <a:latin typeface="Tahoma" panose="020B0604030504040204" pitchFamily="34" charset="0"/>
                <a:ea typeface="Tahoma" panose="020B0604030504040204" pitchFamily="34" charset="0"/>
                <a:cs typeface="Tahoma" panose="020B0604030504040204" pitchFamily="34" charset="0"/>
              </a:rPr>
              <a:t>: субъекты малого предпринимательства (не более 15 чел.), некоммерческие организации, домашние работники, отдельные категории работников, военнослужащие, сотрудники специальных государственных и правоохранительных органов.</a:t>
            </a:r>
            <a:endParaRPr lang="x-none" sz="1400" dirty="0">
              <a:latin typeface="Tahoma" panose="020B0604030504040204" pitchFamily="34" charset="0"/>
              <a:ea typeface="Tahoma" panose="020B0604030504040204" pitchFamily="34" charset="0"/>
              <a:cs typeface="Tahoma" panose="020B060403050404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143" y="6072187"/>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526641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a:extLst>
              <a:ext uri="{FF2B5EF4-FFF2-40B4-BE49-F238E27FC236}">
                <a16:creationId xmlns="" xmlns:a16="http://schemas.microsoft.com/office/drawing/2014/main" id="{73064C09-93F3-4B43-BEEA-264E803648D5}"/>
              </a:ext>
            </a:extLst>
          </p:cNvPr>
          <p:cNvSpPr>
            <a:spLocks noGrp="1"/>
          </p:cNvSpPr>
          <p:nvPr>
            <p:ph type="body" sz="quarter" idx="15"/>
          </p:nvPr>
        </p:nvSpPr>
        <p:spPr>
          <a:xfrm>
            <a:off x="233265" y="2015412"/>
            <a:ext cx="9657184" cy="4842587"/>
          </a:xfrm>
        </p:spPr>
        <p:txBody>
          <a:bodyPr>
            <a:normAutofit/>
          </a:bodyPr>
          <a:lstStyle/>
          <a:p>
            <a:pPr marL="0" indent="0" algn="just">
              <a:lnSpc>
                <a:spcPct val="107000"/>
              </a:lnSpc>
              <a:spcAft>
                <a:spcPts val="0"/>
              </a:spcAft>
              <a:buNone/>
            </a:pPr>
            <a:endParaRPr lang="ru-RU" sz="1400" b="1" dirty="0" smtClean="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p>
            <a:pPr marL="0" indent="0" algn="just">
              <a:lnSpc>
                <a:spcPct val="107000"/>
              </a:lnSpc>
              <a:spcAft>
                <a:spcPts val="0"/>
              </a:spcAft>
              <a:buNone/>
            </a:pPr>
            <a:r>
              <a:rPr lang="ru-RU" b="1" dirty="0" smtClean="0">
                <a:solidFill>
                  <a:srgbClr val="333333"/>
                </a:solidFill>
                <a:latin typeface="Tahoma" panose="020B0604030504040204" pitchFamily="34" charset="0"/>
                <a:ea typeface="Tahoma" panose="020B0604030504040204" pitchFamily="34" charset="0"/>
                <a:cs typeface="Tahoma" panose="020B0604030504040204" pitchFamily="34" charset="0"/>
              </a:rPr>
              <a:t>ЕВГЕНИЙ</a:t>
            </a:r>
            <a:endParaRPr lang="ru-RU" b="1" dirty="0">
              <a:solidFill>
                <a:srgbClr val="333333"/>
              </a:solidFill>
              <a:latin typeface="Tahoma" panose="020B0604030504040204" pitchFamily="34" charset="0"/>
              <a:ea typeface="Tahoma" panose="020B0604030504040204" pitchFamily="34" charset="0"/>
              <a:cs typeface="Tahoma" panose="020B0604030504040204" pitchFamily="34" charset="0"/>
            </a:endParaRPr>
          </a:p>
          <a:p>
            <a:pPr marL="0" indent="0" algn="just">
              <a:lnSpc>
                <a:spcPct val="107000"/>
              </a:lnSpc>
              <a:spcAft>
                <a:spcPts val="0"/>
              </a:spcAft>
              <a:buNone/>
            </a:pPr>
            <a:r>
              <a:rPr lang="ru-RU" sz="1400" b="1" dirty="0" smtClean="0">
                <a:solidFill>
                  <a:srgbClr val="333333"/>
                </a:solidFill>
                <a:effectLst/>
                <a:latin typeface="Tahoma" panose="020B0604030504040204" pitchFamily="34" charset="0"/>
                <a:ea typeface="Tahoma" panose="020B0604030504040204" pitchFamily="34" charset="0"/>
                <a:cs typeface="Tahoma" panose="020B0604030504040204" pitchFamily="34" charset="0"/>
              </a:rPr>
              <a:t>3</a:t>
            </a:r>
            <a:r>
              <a:rPr lang="ru-RU" sz="1400" b="1" dirty="0">
                <a:solidFill>
                  <a:srgbClr val="333333"/>
                </a:solidFill>
                <a:effectLst/>
                <a:latin typeface="Tahoma" panose="020B0604030504040204" pitchFamily="34" charset="0"/>
                <a:ea typeface="Tahoma" panose="020B0604030504040204" pitchFamily="34" charset="0"/>
                <a:cs typeface="Tahoma" panose="020B0604030504040204" pitchFamily="34" charset="0"/>
              </a:rPr>
              <a:t>.</a:t>
            </a:r>
            <a:r>
              <a:rPr lang="ru-RU" sz="1400" dirty="0">
                <a:solidFill>
                  <a:srgbClr val="333333"/>
                </a:solidFill>
                <a:effectLst/>
                <a:latin typeface="Tahoma" panose="020B0604030504040204" pitchFamily="34" charset="0"/>
                <a:ea typeface="Tahoma" panose="020B0604030504040204" pitchFamily="34" charset="0"/>
                <a:cs typeface="Tahoma" panose="020B0604030504040204" pitchFamily="34" charset="0"/>
              </a:rPr>
              <a:t> ТОО является субъектом малого предпринимательства. В штате 2 человека: первый руководитель и менеджер по логистике. Под исключение, предусмотренное п.1 ст.159 ТК, трудовые споры, связанные с менеджером по логистике, не подпадают. В то же время создание согласительной комиссии не представляется возможным. Каким образом, по Вашему мнению, должен быть порядок рассмотрения трудовых споров в отношении менеджера по логистике?</a:t>
            </a:r>
            <a:endParaRPr lang="ru-RU" sz="1400" dirty="0">
              <a:effectLst/>
              <a:latin typeface="Tahoma" panose="020B0604030504040204" pitchFamily="34" charset="0"/>
              <a:ea typeface="Tahoma" panose="020B0604030504040204" pitchFamily="34" charset="0"/>
              <a:cs typeface="Tahoma" panose="020B0604030504040204" pitchFamily="34" charset="0"/>
            </a:endParaRPr>
          </a:p>
          <a:p>
            <a:endParaRPr lang="ru-RU" dirty="0"/>
          </a:p>
        </p:txBody>
      </p:sp>
      <p:sp>
        <p:nvSpPr>
          <p:cNvPr id="3" name="Заголовок 2">
            <a:extLst>
              <a:ext uri="{FF2B5EF4-FFF2-40B4-BE49-F238E27FC236}">
                <a16:creationId xmlns="" xmlns:a16="http://schemas.microsoft.com/office/drawing/2014/main" id="{1F0D20C9-209D-4C36-A326-F98AE9D4FC81}"/>
              </a:ext>
            </a:extLst>
          </p:cNvPr>
          <p:cNvSpPr>
            <a:spLocks noGrp="1"/>
          </p:cNvSpPr>
          <p:nvPr>
            <p:ph type="title"/>
          </p:nvPr>
        </p:nvSpPr>
        <p:spPr/>
        <p:txBody>
          <a:bodyPr/>
          <a:lstStyle/>
          <a:p>
            <a:r>
              <a:rPr lang="ru-RU" dirty="0"/>
              <a:t>ВО</a:t>
            </a:r>
            <a:r>
              <a:rPr lang="ru-RU" dirty="0">
                <a:solidFill>
                  <a:schemeClr val="tx1"/>
                </a:solidFill>
              </a:rPr>
              <a:t>ВОПРОСЫ</a:t>
            </a:r>
            <a:endParaRPr lang="ru-RU"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365" y="6092599"/>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6398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a:extLst>
              <a:ext uri="{FF2B5EF4-FFF2-40B4-BE49-F238E27FC236}">
                <a16:creationId xmlns="" xmlns:a16="http://schemas.microsoft.com/office/drawing/2014/main" id="{73064C09-93F3-4B43-BEEA-264E803648D5}"/>
              </a:ext>
            </a:extLst>
          </p:cNvPr>
          <p:cNvSpPr>
            <a:spLocks noGrp="1"/>
          </p:cNvSpPr>
          <p:nvPr>
            <p:ph type="body" sz="quarter" idx="15"/>
          </p:nvPr>
        </p:nvSpPr>
        <p:spPr>
          <a:xfrm>
            <a:off x="233265" y="2015412"/>
            <a:ext cx="9657184" cy="4842587"/>
          </a:xfrm>
        </p:spPr>
        <p:txBody>
          <a:bodyPr>
            <a:normAutofit/>
          </a:bodyPr>
          <a:lstStyle/>
          <a:p>
            <a:pPr marL="0" indent="0" algn="just">
              <a:lnSpc>
                <a:spcPct val="107000"/>
              </a:lnSpc>
              <a:spcAft>
                <a:spcPts val="0"/>
              </a:spcAft>
              <a:buNone/>
            </a:pPr>
            <a:endParaRPr lang="ru-RU" sz="1400" b="1" dirty="0" smtClean="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p>
            <a:pPr marL="0" indent="0" algn="just">
              <a:lnSpc>
                <a:spcPct val="107000"/>
              </a:lnSpc>
              <a:spcAft>
                <a:spcPts val="0"/>
              </a:spcAft>
              <a:buNone/>
            </a:pPr>
            <a:r>
              <a:rPr lang="ru-RU" b="1" dirty="0" smtClean="0">
                <a:solidFill>
                  <a:srgbClr val="333333"/>
                </a:solidFill>
                <a:latin typeface="Tahoma" panose="020B0604030504040204" pitchFamily="34" charset="0"/>
                <a:ea typeface="Tahoma" panose="020B0604030504040204" pitchFamily="34" charset="0"/>
                <a:cs typeface="Tahoma" panose="020B0604030504040204" pitchFamily="34" charset="0"/>
              </a:rPr>
              <a:t>СВЕТЛАНА</a:t>
            </a:r>
            <a:endParaRPr lang="ru-RU" b="1" dirty="0">
              <a:solidFill>
                <a:srgbClr val="333333"/>
              </a:solidFill>
              <a:latin typeface="Tahoma" panose="020B0604030504040204" pitchFamily="34" charset="0"/>
              <a:ea typeface="Tahoma" panose="020B0604030504040204" pitchFamily="34" charset="0"/>
              <a:cs typeface="Tahoma" panose="020B0604030504040204" pitchFamily="34" charset="0"/>
            </a:endParaRPr>
          </a:p>
          <a:p>
            <a:pPr marL="0" indent="0" algn="just">
              <a:lnSpc>
                <a:spcPct val="107000"/>
              </a:lnSpc>
              <a:spcAft>
                <a:spcPts val="0"/>
              </a:spcAft>
              <a:buNone/>
            </a:pPr>
            <a:r>
              <a:rPr lang="ru-RU" sz="1400" b="1" dirty="0" smtClean="0">
                <a:solidFill>
                  <a:srgbClr val="333333"/>
                </a:solidFill>
                <a:effectLst/>
                <a:latin typeface="Tahoma" panose="020B0604030504040204" pitchFamily="34" charset="0"/>
                <a:ea typeface="Tahoma" panose="020B0604030504040204" pitchFamily="34" charset="0"/>
                <a:cs typeface="Tahoma" panose="020B0604030504040204" pitchFamily="34" charset="0"/>
              </a:rPr>
              <a:t>4</a:t>
            </a:r>
            <a:r>
              <a:rPr lang="ru-RU" sz="1400" b="1" dirty="0">
                <a:solidFill>
                  <a:srgbClr val="333333"/>
                </a:solidFill>
                <a:effectLst/>
                <a:latin typeface="Tahoma" panose="020B0604030504040204" pitchFamily="34" charset="0"/>
                <a:ea typeface="Tahoma" panose="020B0604030504040204" pitchFamily="34" charset="0"/>
                <a:cs typeface="Tahoma" panose="020B0604030504040204" pitchFamily="34" charset="0"/>
              </a:rPr>
              <a:t>.</a:t>
            </a:r>
            <a:r>
              <a:rPr lang="ru-RU" sz="1400" dirty="0">
                <a:solidFill>
                  <a:srgbClr val="333333"/>
                </a:solidFill>
                <a:effectLst/>
                <a:latin typeface="Tahoma" panose="020B0604030504040204" pitchFamily="34" charset="0"/>
                <a:ea typeface="Tahoma" panose="020B0604030504040204" pitchFamily="34" charset="0"/>
                <a:cs typeface="Tahoma" panose="020B0604030504040204" pitchFamily="34" charset="0"/>
              </a:rPr>
              <a:t> </a:t>
            </a:r>
            <a:r>
              <a:rPr lang="ru-RU" sz="1400" dirty="0" err="1">
                <a:solidFill>
                  <a:srgbClr val="333333"/>
                </a:solidFill>
                <a:effectLst/>
                <a:latin typeface="Tahoma" panose="020B0604030504040204" pitchFamily="34" charset="0"/>
                <a:ea typeface="Tahoma" panose="020B0604030504040204" pitchFamily="34" charset="0"/>
                <a:cs typeface="Tahoma" panose="020B0604030504040204" pitchFamily="34" charset="0"/>
              </a:rPr>
              <a:t>Согл</a:t>
            </a:r>
            <a:r>
              <a:rPr lang="ru-RU" sz="1400" dirty="0">
                <a:solidFill>
                  <a:srgbClr val="333333"/>
                </a:solidFill>
                <a:effectLst/>
                <a:latin typeface="Tahoma" panose="020B0604030504040204" pitchFamily="34" charset="0"/>
                <a:ea typeface="Tahoma" panose="020B0604030504040204" pitchFamily="34" charset="0"/>
                <a:cs typeface="Tahoma" panose="020B0604030504040204" pitchFamily="34" charset="0"/>
              </a:rPr>
              <a:t>. п.2 ст.159 ТК РК "Согласительная комиссия является постоянно действующим органом, создаваемым в организации, ее филиалах и представительствах на паритетных началах из равного числа представителей от работодателя и работников." Как рассчитать равное количество от работодателя и работников, если в организации все работники - члены профсоюза?</a:t>
            </a:r>
            <a:endParaRPr lang="ru-RU" sz="1400" dirty="0">
              <a:effectLst/>
              <a:latin typeface="Tahoma" panose="020B0604030504040204" pitchFamily="34" charset="0"/>
              <a:ea typeface="Tahoma" panose="020B0604030504040204" pitchFamily="34" charset="0"/>
              <a:cs typeface="Tahoma" panose="020B0604030504040204" pitchFamily="34" charset="0"/>
            </a:endParaRPr>
          </a:p>
          <a:p>
            <a:endParaRPr lang="ru-RU" dirty="0"/>
          </a:p>
        </p:txBody>
      </p:sp>
      <p:sp>
        <p:nvSpPr>
          <p:cNvPr id="3" name="Заголовок 2">
            <a:extLst>
              <a:ext uri="{FF2B5EF4-FFF2-40B4-BE49-F238E27FC236}">
                <a16:creationId xmlns="" xmlns:a16="http://schemas.microsoft.com/office/drawing/2014/main" id="{1F0D20C9-209D-4C36-A326-F98AE9D4FC81}"/>
              </a:ext>
            </a:extLst>
          </p:cNvPr>
          <p:cNvSpPr>
            <a:spLocks noGrp="1"/>
          </p:cNvSpPr>
          <p:nvPr>
            <p:ph type="title"/>
          </p:nvPr>
        </p:nvSpPr>
        <p:spPr/>
        <p:txBody>
          <a:bodyPr/>
          <a:lstStyle/>
          <a:p>
            <a:r>
              <a:rPr lang="ru-RU" dirty="0"/>
              <a:t>ВО</a:t>
            </a:r>
            <a:r>
              <a:rPr lang="ru-RU" dirty="0">
                <a:solidFill>
                  <a:schemeClr val="tx1"/>
                </a:solidFill>
              </a:rPr>
              <a:t>ВОПРОСЫ</a:t>
            </a:r>
            <a:endParaRPr lang="ru-RU"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36" y="6093960"/>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989704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a:extLst>
              <a:ext uri="{FF2B5EF4-FFF2-40B4-BE49-F238E27FC236}">
                <a16:creationId xmlns="" xmlns:a16="http://schemas.microsoft.com/office/drawing/2014/main" id="{73064C09-93F3-4B43-BEEA-264E803648D5}"/>
              </a:ext>
            </a:extLst>
          </p:cNvPr>
          <p:cNvSpPr>
            <a:spLocks noGrp="1"/>
          </p:cNvSpPr>
          <p:nvPr>
            <p:ph type="body" sz="quarter" idx="15"/>
          </p:nvPr>
        </p:nvSpPr>
        <p:spPr>
          <a:xfrm>
            <a:off x="200607" y="1883229"/>
            <a:ext cx="11283821" cy="3995058"/>
          </a:xfrm>
        </p:spPr>
        <p:txBody>
          <a:bodyPr>
            <a:normAutofit fontScale="85000" lnSpcReduction="20000"/>
          </a:bodyPr>
          <a:lstStyle/>
          <a:p>
            <a:pPr marL="0" indent="0" algn="just">
              <a:lnSpc>
                <a:spcPct val="107000"/>
              </a:lnSpc>
              <a:spcAft>
                <a:spcPts val="0"/>
              </a:spcAft>
              <a:buNone/>
            </a:pPr>
            <a:endParaRPr lang="ru-RU" sz="1400" b="1" dirty="0" smtClean="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0"/>
              </a:spcAft>
            </a:pPr>
            <a:r>
              <a:rPr lang="ru-RU"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НАЙЛЯ</a:t>
            </a:r>
          </a:p>
          <a:p>
            <a:pPr>
              <a:lnSpc>
                <a:spcPct val="107000"/>
              </a:lnSpc>
              <a:spcAft>
                <a:spcPts val="0"/>
              </a:spcAft>
            </a:pPr>
            <a:r>
              <a:rPr lang="ru-RU"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5</a:t>
            </a:r>
            <a:r>
              <a:rPr lang="ru-RU" b="1"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a:t>
            </a:r>
            <a:r>
              <a:rPr lang="ru-RU"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 1. По работе согласительной комиссии. 1) Согласно п.8 ст.159 ТК РК, Члены согласительной комиссии обязаны проходить ежегодное обучение по применению трудового законодательства Республики Казахстан, развитию навыков ведения переговоров и достижения консенсуса в трудовых спорах.». ВОПРОС: - имеется в виду обучение от уполномоченного госоргана или внутреннее обучение в предприятии? - если имеется в виду внутреннее обучение, то как его правильно оформить, если это будет предметом проверки со стороны уполномоченного органа? - если обучение от госоргана, то кто его будет проводить, в каком порядке, периодичность и где можно получать информацию о таких курсах? 2. По вопросам безопасности и охраны труда. 1) Есть ли у Вас информация о том, когда появятся документы, которыми работодатели обязаны руководствоваться в своей деятельности? : </a:t>
            </a:r>
            <a:r>
              <a:rPr lang="ru-RU" dirty="0">
                <a:solidFill>
                  <a:srgbClr val="333333"/>
                </a:solidFill>
                <a:latin typeface="Symbol" panose="05050102010706020507" pitchFamily="18" charset="2"/>
                <a:ea typeface="Times New Roman" panose="02020603050405020304" pitchFamily="18" charset="0"/>
                <a:cs typeface="Times New Roman" panose="02020603050405020304" pitchFamily="18" charset="0"/>
              </a:rPr>
              <a:t>ü</a:t>
            </a:r>
            <a:r>
              <a:rPr lang="ru-RU"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 Типовое положение о системе охраны труда, </a:t>
            </a:r>
            <a:r>
              <a:rPr lang="ru-RU" dirty="0">
                <a:solidFill>
                  <a:srgbClr val="333333"/>
                </a:solidFill>
                <a:latin typeface="Symbol" panose="05050102010706020507" pitchFamily="18" charset="2"/>
                <a:ea typeface="Times New Roman" panose="02020603050405020304" pitchFamily="18" charset="0"/>
                <a:cs typeface="Times New Roman" panose="02020603050405020304" pitchFamily="18" charset="0"/>
              </a:rPr>
              <a:t>ü</a:t>
            </a:r>
            <a:r>
              <a:rPr lang="ru-RU"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 Правила управления профессиональными рисками, 2) Согласно п.1) ст. 182 ТК РК, работодатель обязан проводить оценку профессионального риска и принимать меры по его минимизации и исключению путем проведения профилактики, замены производственного оборудования и технологических процессов на более безопасные;»; ВОПРОС: Каким образом нужно проводить оценку </a:t>
            </a:r>
            <a:r>
              <a:rPr lang="ru-RU" dirty="0" err="1">
                <a:solidFill>
                  <a:srgbClr val="333333"/>
                </a:solidFill>
                <a:latin typeface="Tahoma" panose="020B0604030504040204" pitchFamily="34" charset="0"/>
                <a:ea typeface="Times New Roman" panose="02020603050405020304" pitchFamily="18" charset="0"/>
                <a:cs typeface="Times New Roman" panose="02020603050405020304" pitchFamily="18" charset="0"/>
              </a:rPr>
              <a:t>профриска</a:t>
            </a:r>
            <a:r>
              <a:rPr lang="ru-RU"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 Будет ли он регламентирован в Типовом положение о системе охраны труда или Правилах управления профессиональными рисками, 3) Согласно ст. 200 ТК РК, работодатель обязан осуществлять декларирование деятельности. Декларирование осуществляет местный орган по инспекции труда, Декларирование осуществляется путем сопоставления критериев (показателей), по которым работодатель самостоятельно проводит оценку своей деятельности на соответствие требованиям трудового законодательства Республики Казахстан. Сведения по декларированию вносятся работодателем в информационную систему по охране труда и безопасности. </a:t>
            </a:r>
            <a:endParaRPr lang="ru-RU"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ВОПРОС</a:t>
            </a:r>
            <a:r>
              <a:rPr lang="ru-RU" b="1"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 </a:t>
            </a:r>
            <a:r>
              <a:rPr lang="ru-RU"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 О какой информационной систем по охране труда идет речь? </a:t>
            </a:r>
            <a:endParaRPr lang="ru-RU"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 </a:t>
            </a:r>
            <a:r>
              <a:rPr lang="ru-RU"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Как туда вносить информацию? </a:t>
            </a:r>
            <a:endParaRPr lang="ru-RU"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 </a:t>
            </a:r>
            <a:r>
              <a:rPr lang="ru-RU"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Считается ли внесение информации в эту системы достаточным для того, чтобы считать декларирование пройденным? </a:t>
            </a:r>
            <a:endParaRPr lang="ru-RU"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 </a:t>
            </a:r>
            <a:r>
              <a:rPr lang="ru-RU"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Какую ответственность (наказание) понесет компания, если она на рынке существует несколько лет, а декларирование пройдет только сейчас (с учетом того, что требования о декларировании в ТК РК введены с 2016 г.)?</a:t>
            </a:r>
            <a:endParaRPr lang="ru-RU"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3" name="Заголовок 2">
            <a:extLst>
              <a:ext uri="{FF2B5EF4-FFF2-40B4-BE49-F238E27FC236}">
                <a16:creationId xmlns="" xmlns:a16="http://schemas.microsoft.com/office/drawing/2014/main" id="{1F0D20C9-209D-4C36-A326-F98AE9D4FC81}"/>
              </a:ext>
            </a:extLst>
          </p:cNvPr>
          <p:cNvSpPr>
            <a:spLocks noGrp="1"/>
          </p:cNvSpPr>
          <p:nvPr>
            <p:ph type="title"/>
          </p:nvPr>
        </p:nvSpPr>
        <p:spPr/>
        <p:txBody>
          <a:bodyPr/>
          <a:lstStyle/>
          <a:p>
            <a:r>
              <a:rPr lang="ru-RU" dirty="0"/>
              <a:t>ВО</a:t>
            </a:r>
            <a:r>
              <a:rPr lang="ru-RU" dirty="0">
                <a:solidFill>
                  <a:schemeClr val="tx1"/>
                </a:solidFill>
              </a:rPr>
              <a:t>ВОПРОСЫ</a:t>
            </a:r>
            <a:endParaRPr lang="ru-RU"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679" y="6083074"/>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85409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a:extLst>
              <a:ext uri="{FF2B5EF4-FFF2-40B4-BE49-F238E27FC236}">
                <a16:creationId xmlns="" xmlns:a16="http://schemas.microsoft.com/office/drawing/2014/main" id="{73064C09-93F3-4B43-BEEA-264E803648D5}"/>
              </a:ext>
            </a:extLst>
          </p:cNvPr>
          <p:cNvSpPr>
            <a:spLocks noGrp="1"/>
          </p:cNvSpPr>
          <p:nvPr>
            <p:ph type="body" sz="quarter" idx="15"/>
          </p:nvPr>
        </p:nvSpPr>
        <p:spPr>
          <a:xfrm>
            <a:off x="200608" y="1992086"/>
            <a:ext cx="9944878" cy="3995058"/>
          </a:xfrm>
        </p:spPr>
        <p:txBody>
          <a:bodyPr>
            <a:normAutofit/>
          </a:bodyPr>
          <a:lstStyle/>
          <a:p>
            <a:pPr marL="0" indent="0" algn="just">
              <a:lnSpc>
                <a:spcPct val="107000"/>
              </a:lnSpc>
              <a:spcAft>
                <a:spcPts val="0"/>
              </a:spcAft>
              <a:buNone/>
            </a:pPr>
            <a:endParaRPr lang="ru-RU" sz="1400" b="1" dirty="0" smtClean="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0"/>
              </a:spcAft>
            </a:pPr>
            <a:r>
              <a:rPr lang="ru-RU"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ВАЛЕНТИНА</a:t>
            </a:r>
          </a:p>
          <a:p>
            <a:pPr>
              <a:lnSpc>
                <a:spcPct val="107000"/>
              </a:lnSpc>
              <a:spcAft>
                <a:spcPts val="0"/>
              </a:spcAft>
            </a:pPr>
            <a:endParaRPr lang="ru-RU" b="1" dirty="0">
              <a:solidFill>
                <a:srgbClr val="333333"/>
              </a:solidFill>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6</a:t>
            </a:r>
            <a:r>
              <a:rPr lang="ru-RU" b="1"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a:t>
            </a:r>
            <a:r>
              <a:rPr lang="ru-RU"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 Здравствуйте. Прошу осветить практику судебного рассмотрения споров, связанных с расторжением трудовых договоров с работниками, не прошедшими аттестацию. Допустимость проведения аттестации офлайн с участием более 5 человек в период чрезвычайного положения в РК и карантина в городе </a:t>
            </a:r>
            <a:r>
              <a:rPr lang="ru-RU" dirty="0" err="1">
                <a:solidFill>
                  <a:srgbClr val="333333"/>
                </a:solidFill>
                <a:latin typeface="Tahoma" panose="020B0604030504040204" pitchFamily="34" charset="0"/>
                <a:ea typeface="Times New Roman" panose="02020603050405020304" pitchFamily="18" charset="0"/>
                <a:cs typeface="Times New Roman" panose="02020603050405020304" pitchFamily="18" charset="0"/>
              </a:rPr>
              <a:t>Нур</a:t>
            </a:r>
            <a:r>
              <a:rPr lang="ru-RU"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-Султан.</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Заголовок 2">
            <a:extLst>
              <a:ext uri="{FF2B5EF4-FFF2-40B4-BE49-F238E27FC236}">
                <a16:creationId xmlns="" xmlns:a16="http://schemas.microsoft.com/office/drawing/2014/main" id="{1F0D20C9-209D-4C36-A326-F98AE9D4FC81}"/>
              </a:ext>
            </a:extLst>
          </p:cNvPr>
          <p:cNvSpPr>
            <a:spLocks noGrp="1"/>
          </p:cNvSpPr>
          <p:nvPr>
            <p:ph type="title"/>
          </p:nvPr>
        </p:nvSpPr>
        <p:spPr/>
        <p:txBody>
          <a:bodyPr/>
          <a:lstStyle/>
          <a:p>
            <a:r>
              <a:rPr lang="ru-RU" dirty="0"/>
              <a:t>ВО</a:t>
            </a:r>
            <a:r>
              <a:rPr lang="ru-RU" dirty="0">
                <a:solidFill>
                  <a:schemeClr val="tx1"/>
                </a:solidFill>
              </a:rPr>
              <a:t>ВОПРОСЫ</a:t>
            </a:r>
            <a:endParaRPr lang="ru-RU"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679" y="6083074"/>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753897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a:extLst>
              <a:ext uri="{FF2B5EF4-FFF2-40B4-BE49-F238E27FC236}">
                <a16:creationId xmlns="" xmlns:a16="http://schemas.microsoft.com/office/drawing/2014/main" id="{73064C09-93F3-4B43-BEEA-264E803648D5}"/>
              </a:ext>
            </a:extLst>
          </p:cNvPr>
          <p:cNvSpPr>
            <a:spLocks noGrp="1"/>
          </p:cNvSpPr>
          <p:nvPr>
            <p:ph type="body" sz="quarter" idx="15"/>
          </p:nvPr>
        </p:nvSpPr>
        <p:spPr>
          <a:xfrm>
            <a:off x="200608" y="1992086"/>
            <a:ext cx="9944878" cy="3995058"/>
          </a:xfrm>
        </p:spPr>
        <p:txBody>
          <a:bodyPr>
            <a:normAutofit/>
          </a:bodyPr>
          <a:lstStyle/>
          <a:p>
            <a:pPr marL="0" indent="0" algn="just">
              <a:lnSpc>
                <a:spcPct val="107000"/>
              </a:lnSpc>
              <a:spcAft>
                <a:spcPts val="0"/>
              </a:spcAft>
              <a:buNone/>
            </a:pPr>
            <a:endParaRPr lang="ru-RU" sz="1400" b="1" dirty="0" smtClean="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0"/>
              </a:spcAft>
            </a:pPr>
            <a:r>
              <a:rPr lang="ru-RU"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АЙБОЛ БУРХАНОВИЧ</a:t>
            </a:r>
            <a:endParaRPr lang="ru-RU" b="1" dirty="0">
              <a:solidFill>
                <a:srgbClr val="333333"/>
              </a:solidFill>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endParaRPr lang="ru-RU"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7</a:t>
            </a:r>
            <a:r>
              <a:rPr lang="ru-RU" b="1"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a:t>
            </a:r>
            <a:r>
              <a:rPr lang="ru-RU"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 Интересный случай! У меня в суде трудовой спор. Работодатель издал три приказа об увольнении от 06.05.20 г., 12.05.20 г. и 12.05.20 г. Основания одни и те же п.13 ст.53 ТР РК, с приказами работники ознакомлены спустя 30 дней. Представитель работодателя заявил что это </a:t>
            </a:r>
            <a:r>
              <a:rPr lang="ru-RU" dirty="0" err="1">
                <a:solidFill>
                  <a:srgbClr val="333333"/>
                </a:solidFill>
                <a:latin typeface="Tahoma" panose="020B0604030504040204" pitchFamily="34" charset="0"/>
                <a:ea typeface="Times New Roman" panose="02020603050405020304" pitchFamily="18" charset="0"/>
                <a:cs typeface="Times New Roman" panose="02020603050405020304" pitchFamily="18" charset="0"/>
              </a:rPr>
              <a:t>тех.ошибка</a:t>
            </a:r>
            <a:r>
              <a:rPr lang="ru-RU"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 но в приказах об этом не указано и предыдущие приказы на утрату не поставлены. Я оспариваю законность приказов.</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Заголовок 2">
            <a:extLst>
              <a:ext uri="{FF2B5EF4-FFF2-40B4-BE49-F238E27FC236}">
                <a16:creationId xmlns="" xmlns:a16="http://schemas.microsoft.com/office/drawing/2014/main" id="{1F0D20C9-209D-4C36-A326-F98AE9D4FC81}"/>
              </a:ext>
            </a:extLst>
          </p:cNvPr>
          <p:cNvSpPr>
            <a:spLocks noGrp="1"/>
          </p:cNvSpPr>
          <p:nvPr>
            <p:ph type="title"/>
          </p:nvPr>
        </p:nvSpPr>
        <p:spPr/>
        <p:txBody>
          <a:bodyPr/>
          <a:lstStyle/>
          <a:p>
            <a:r>
              <a:rPr lang="ru-RU" dirty="0"/>
              <a:t>ВО</a:t>
            </a:r>
            <a:r>
              <a:rPr lang="ru-RU" dirty="0">
                <a:solidFill>
                  <a:schemeClr val="tx1"/>
                </a:solidFill>
              </a:rPr>
              <a:t>ВОПРОСЫ</a:t>
            </a:r>
            <a:endParaRPr lang="ru-RU"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679" y="6083074"/>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12989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a:extLst>
              <a:ext uri="{FF2B5EF4-FFF2-40B4-BE49-F238E27FC236}">
                <a16:creationId xmlns="" xmlns:a16="http://schemas.microsoft.com/office/drawing/2014/main" id="{73064C09-93F3-4B43-BEEA-264E803648D5}"/>
              </a:ext>
            </a:extLst>
          </p:cNvPr>
          <p:cNvSpPr>
            <a:spLocks noGrp="1"/>
          </p:cNvSpPr>
          <p:nvPr>
            <p:ph type="body" sz="quarter" idx="15"/>
          </p:nvPr>
        </p:nvSpPr>
        <p:spPr>
          <a:xfrm>
            <a:off x="200608" y="1992086"/>
            <a:ext cx="9944878" cy="3995058"/>
          </a:xfrm>
        </p:spPr>
        <p:txBody>
          <a:bodyPr>
            <a:normAutofit/>
          </a:bodyPr>
          <a:lstStyle/>
          <a:p>
            <a:pPr marL="0" indent="0" algn="just">
              <a:lnSpc>
                <a:spcPct val="107000"/>
              </a:lnSpc>
              <a:spcAft>
                <a:spcPts val="0"/>
              </a:spcAft>
              <a:buNone/>
            </a:pPr>
            <a:endParaRPr lang="ru-RU" sz="1400" b="1" dirty="0" smtClean="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0"/>
              </a:spcAft>
            </a:pPr>
            <a:r>
              <a:rPr lang="ru-RU"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НАТАЛЬЯ ШЛЮБСКАЯ</a:t>
            </a:r>
          </a:p>
          <a:p>
            <a:pPr>
              <a:lnSpc>
                <a:spcPct val="107000"/>
              </a:lnSpc>
              <a:spcAft>
                <a:spcPts val="0"/>
              </a:spcAft>
            </a:pPr>
            <a:endParaRPr lang="ru-RU"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b="1"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8.</a:t>
            </a:r>
            <a:r>
              <a:rPr lang="ru-RU"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 В каких случаях возможно заключение соглашение о урегулировании спора (конфликта) в порядке медиации в трудовых спорах</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Заголовок 2">
            <a:extLst>
              <a:ext uri="{FF2B5EF4-FFF2-40B4-BE49-F238E27FC236}">
                <a16:creationId xmlns="" xmlns:a16="http://schemas.microsoft.com/office/drawing/2014/main" id="{1F0D20C9-209D-4C36-A326-F98AE9D4FC81}"/>
              </a:ext>
            </a:extLst>
          </p:cNvPr>
          <p:cNvSpPr>
            <a:spLocks noGrp="1"/>
          </p:cNvSpPr>
          <p:nvPr>
            <p:ph type="title"/>
          </p:nvPr>
        </p:nvSpPr>
        <p:spPr/>
        <p:txBody>
          <a:bodyPr/>
          <a:lstStyle/>
          <a:p>
            <a:r>
              <a:rPr lang="ru-RU" dirty="0"/>
              <a:t>ВО</a:t>
            </a:r>
            <a:r>
              <a:rPr lang="ru-RU" dirty="0">
                <a:solidFill>
                  <a:schemeClr val="tx1"/>
                </a:solidFill>
              </a:rPr>
              <a:t>ВОПРОСЫ</a:t>
            </a:r>
            <a:endParaRPr lang="ru-RU"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793" y="6083073"/>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4589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a:extLst>
              <a:ext uri="{FF2B5EF4-FFF2-40B4-BE49-F238E27FC236}">
                <a16:creationId xmlns="" xmlns:a16="http://schemas.microsoft.com/office/drawing/2014/main" id="{73064C09-93F3-4B43-BEEA-264E803648D5}"/>
              </a:ext>
            </a:extLst>
          </p:cNvPr>
          <p:cNvSpPr>
            <a:spLocks noGrp="1"/>
          </p:cNvSpPr>
          <p:nvPr>
            <p:ph type="body" sz="quarter" idx="15"/>
          </p:nvPr>
        </p:nvSpPr>
        <p:spPr>
          <a:xfrm>
            <a:off x="233265" y="2155371"/>
            <a:ext cx="9944878" cy="3995058"/>
          </a:xfrm>
        </p:spPr>
        <p:txBody>
          <a:bodyPr>
            <a:normAutofit/>
          </a:bodyPr>
          <a:lstStyle/>
          <a:p>
            <a:pPr marL="0" indent="0" algn="just">
              <a:lnSpc>
                <a:spcPct val="107000"/>
              </a:lnSpc>
              <a:spcAft>
                <a:spcPts val="0"/>
              </a:spcAft>
              <a:buNone/>
            </a:pPr>
            <a:endParaRPr lang="ru-RU" sz="1400" b="1" dirty="0" smtClean="0">
              <a:solidFill>
                <a:srgbClr val="333333"/>
              </a:solidFill>
              <a:effectLst/>
              <a:latin typeface="Tahoma" panose="020B0604030504040204" pitchFamily="34" charset="0"/>
              <a:ea typeface="Tahoma" panose="020B0604030504040204" pitchFamily="34" charset="0"/>
              <a:cs typeface="Tahoma" panose="020B0604030504040204" pitchFamily="34" charset="0"/>
            </a:endParaRPr>
          </a:p>
          <a:p>
            <a:pPr>
              <a:lnSpc>
                <a:spcPct val="107000"/>
              </a:lnSpc>
              <a:spcAft>
                <a:spcPts val="0"/>
              </a:spcAft>
            </a:pPr>
            <a:r>
              <a:rPr lang="ru-RU"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КУМИС</a:t>
            </a:r>
          </a:p>
          <a:p>
            <a:pPr>
              <a:lnSpc>
                <a:spcPct val="107000"/>
              </a:lnSpc>
              <a:spcAft>
                <a:spcPts val="0"/>
              </a:spcAft>
            </a:pPr>
            <a:endParaRPr lang="ru-RU"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b="1"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9.</a:t>
            </a:r>
            <a:r>
              <a:rPr lang="ru-RU"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 Имеет ли право работодатель формально ссылаясь на пункт 2 статьи 46 ТК РК понизить в должности, предложив перейти на позицию </a:t>
            </a:r>
            <a:r>
              <a:rPr lang="ru-RU" dirty="0" err="1">
                <a:solidFill>
                  <a:srgbClr val="333333"/>
                </a:solidFill>
                <a:latin typeface="Tahoma" panose="020B0604030504040204" pitchFamily="34" charset="0"/>
                <a:ea typeface="Times New Roman" panose="02020603050405020304" pitchFamily="18" charset="0"/>
                <a:cs typeface="Times New Roman" panose="02020603050405020304" pitchFamily="18" charset="0"/>
              </a:rPr>
              <a:t>гл.эксперта</a:t>
            </a:r>
            <a:r>
              <a:rPr lang="ru-RU"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 не подходящую по специальности и квалификации. Де- факто. в структурном подразделений, где я являюсь руководителем никаких концептуальных изменений не произошло.</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Заголовок 2">
            <a:extLst>
              <a:ext uri="{FF2B5EF4-FFF2-40B4-BE49-F238E27FC236}">
                <a16:creationId xmlns="" xmlns:a16="http://schemas.microsoft.com/office/drawing/2014/main" id="{1F0D20C9-209D-4C36-A326-F98AE9D4FC81}"/>
              </a:ext>
            </a:extLst>
          </p:cNvPr>
          <p:cNvSpPr>
            <a:spLocks noGrp="1"/>
          </p:cNvSpPr>
          <p:nvPr>
            <p:ph type="title"/>
          </p:nvPr>
        </p:nvSpPr>
        <p:spPr/>
        <p:txBody>
          <a:bodyPr/>
          <a:lstStyle/>
          <a:p>
            <a:r>
              <a:rPr lang="ru-RU" dirty="0"/>
              <a:t>ВО</a:t>
            </a:r>
            <a:r>
              <a:rPr lang="ru-RU" dirty="0">
                <a:solidFill>
                  <a:schemeClr val="tx1"/>
                </a:solidFill>
              </a:rPr>
              <a:t>ВОПРОСЫ</a:t>
            </a:r>
            <a:endParaRPr lang="ru-RU"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250" y="6092599"/>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903808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a:extLst>
              <a:ext uri="{FF2B5EF4-FFF2-40B4-BE49-F238E27FC236}">
                <a16:creationId xmlns="" xmlns:a16="http://schemas.microsoft.com/office/drawing/2014/main" id="{43FEB08D-9D1D-4FC9-8367-5100875A920A}"/>
              </a:ext>
            </a:extLst>
          </p:cNvPr>
          <p:cNvSpPr>
            <a:spLocks noGrp="1"/>
          </p:cNvSpPr>
          <p:nvPr>
            <p:ph type="body" sz="quarter" idx="15"/>
          </p:nvPr>
        </p:nvSpPr>
        <p:spPr>
          <a:xfrm>
            <a:off x="185057" y="2460171"/>
            <a:ext cx="11629748" cy="2275115"/>
          </a:xfrm>
        </p:spPr>
        <p:txBody>
          <a:bodyPr>
            <a:noAutofit/>
          </a:bodyPr>
          <a:lstStyle/>
          <a:p>
            <a:pPr>
              <a:lnSpc>
                <a:spcPct val="107000"/>
              </a:lnSpc>
              <a:spcAft>
                <a:spcPts val="0"/>
              </a:spcAft>
            </a:pPr>
            <a:endParaRPr lang="ru-RU" sz="1200" b="1" dirty="0" smtClean="0">
              <a:solidFill>
                <a:srgbClr val="333333"/>
              </a:solidFill>
              <a:effectLst/>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1200"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РУСТЕМ</a:t>
            </a:r>
          </a:p>
          <a:p>
            <a:pPr>
              <a:lnSpc>
                <a:spcPct val="107000"/>
              </a:lnSpc>
              <a:spcAft>
                <a:spcPts val="0"/>
              </a:spcAft>
            </a:pPr>
            <a:endParaRPr lang="ru-RU" sz="1200" b="1" dirty="0">
              <a:solidFill>
                <a:srgbClr val="333333"/>
              </a:solidFill>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1200" b="1" dirty="0" smtClean="0">
                <a:solidFill>
                  <a:srgbClr val="333333"/>
                </a:solidFill>
                <a:effectLst/>
                <a:latin typeface="Tahoma" panose="020B0604030504040204" pitchFamily="34" charset="0"/>
                <a:ea typeface="Times New Roman" panose="02020603050405020304" pitchFamily="18" charset="0"/>
                <a:cs typeface="Times New Roman" panose="02020603050405020304" pitchFamily="18" charset="0"/>
              </a:rPr>
              <a:t>10</a:t>
            </a:r>
            <a:r>
              <a:rPr lang="ru-RU" sz="1200" b="1" dirty="0">
                <a:solidFill>
                  <a:srgbClr val="333333"/>
                </a:solidFill>
                <a:effectLst/>
                <a:latin typeface="Tahoma" panose="020B0604030504040204" pitchFamily="34" charset="0"/>
                <a:ea typeface="Times New Roman" panose="02020603050405020304" pitchFamily="18" charset="0"/>
                <a:cs typeface="Times New Roman" panose="02020603050405020304" pitchFamily="18" charset="0"/>
              </a:rPr>
              <a:t>.</a:t>
            </a:r>
            <a:r>
              <a:rPr lang="ru-RU" sz="1200" dirty="0">
                <a:solidFill>
                  <a:srgbClr val="333333"/>
                </a:solidFill>
                <a:effectLst/>
                <a:latin typeface="Tahoma" panose="020B0604030504040204" pitchFamily="34" charset="0"/>
                <a:ea typeface="Times New Roman" panose="02020603050405020304" pitchFamily="18" charset="0"/>
                <a:cs typeface="Times New Roman" panose="02020603050405020304" pitchFamily="18" charset="0"/>
              </a:rPr>
              <a:t> Каков порядок привлечения сотрудника который подписывал соглашение о не разглашении конфиденциальной информации. И какое он понесет наказание!?</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sz="1200"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5993" y="6059942"/>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5343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a:extLst>
              <a:ext uri="{FF2B5EF4-FFF2-40B4-BE49-F238E27FC236}">
                <a16:creationId xmlns="" xmlns:a16="http://schemas.microsoft.com/office/drawing/2014/main" id="{43FEB08D-9D1D-4FC9-8367-5100875A920A}"/>
              </a:ext>
            </a:extLst>
          </p:cNvPr>
          <p:cNvSpPr>
            <a:spLocks noGrp="1"/>
          </p:cNvSpPr>
          <p:nvPr>
            <p:ph type="body" sz="quarter" idx="15"/>
          </p:nvPr>
        </p:nvSpPr>
        <p:spPr>
          <a:xfrm>
            <a:off x="185057" y="2460171"/>
            <a:ext cx="11629748" cy="2275115"/>
          </a:xfrm>
        </p:spPr>
        <p:txBody>
          <a:bodyPr>
            <a:noAutofit/>
          </a:bodyPr>
          <a:lstStyle/>
          <a:p>
            <a:pPr>
              <a:lnSpc>
                <a:spcPct val="107000"/>
              </a:lnSpc>
              <a:spcAft>
                <a:spcPts val="0"/>
              </a:spcAft>
            </a:pPr>
            <a:endParaRPr lang="ru-RU" sz="1200" b="1" dirty="0" smtClean="0">
              <a:solidFill>
                <a:srgbClr val="333333"/>
              </a:solidFill>
              <a:effectLst/>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1200"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ЗАЛОЖКОВ ВЛАДИМИР АЛЕКСАНДРОВИЧ</a:t>
            </a:r>
            <a:endParaRPr lang="ru-RU" sz="1200" b="1" dirty="0">
              <a:solidFill>
                <a:srgbClr val="333333"/>
              </a:solidFill>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endParaRPr lang="ru-RU" sz="1200" b="1" dirty="0">
              <a:solidFill>
                <a:srgbClr val="333333"/>
              </a:solidFill>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1200"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11. </a:t>
            </a:r>
            <a:r>
              <a:rPr lang="ru-RU" sz="1200"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Работник </a:t>
            </a:r>
            <a:r>
              <a:rPr lang="ru-RU" sz="1200"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уволился по собственному желанию, за ним остался долг. Долг бесспорный (возврат полученных подъёмных по договору о выплате подъёмных, в связи с не отработкой установленного срока ). Судья иск вернул поскольку не соблюдён досудебный порядок, нет решения согласительной комиссии. Вопрос: должна ли администрация предприятия обращаться в согласительную комиссию, если отсутствует спор, а должник отказывается возвращать долг? Может ли в таком случае администрация напрямую обратиться в суд с иском о взыскании долга в упрощённом порядке? Спасибо.</a:t>
            </a:r>
            <a:endParaRPr lang="ru-RU" sz="1200"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793" y="6083074"/>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90859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a:extLst>
              <a:ext uri="{FF2B5EF4-FFF2-40B4-BE49-F238E27FC236}">
                <a16:creationId xmlns="" xmlns:a16="http://schemas.microsoft.com/office/drawing/2014/main" id="{43FEB08D-9D1D-4FC9-8367-5100875A920A}"/>
              </a:ext>
            </a:extLst>
          </p:cNvPr>
          <p:cNvSpPr>
            <a:spLocks noGrp="1"/>
          </p:cNvSpPr>
          <p:nvPr>
            <p:ph type="body" sz="quarter" idx="15"/>
          </p:nvPr>
        </p:nvSpPr>
        <p:spPr>
          <a:xfrm>
            <a:off x="141515" y="1774371"/>
            <a:ext cx="11288485" cy="3494315"/>
          </a:xfrm>
        </p:spPr>
        <p:txBody>
          <a:bodyPr>
            <a:noAutofit/>
          </a:bodyPr>
          <a:lstStyle/>
          <a:p>
            <a:pPr>
              <a:lnSpc>
                <a:spcPct val="107000"/>
              </a:lnSpc>
              <a:spcAft>
                <a:spcPts val="0"/>
              </a:spcAft>
            </a:pPr>
            <a:endParaRPr lang="ru-RU" sz="1200" b="1" dirty="0" smtClean="0">
              <a:solidFill>
                <a:srgbClr val="333333"/>
              </a:solidFill>
              <a:effectLst/>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1200"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АЛМАГУЛЬ</a:t>
            </a:r>
            <a:endParaRPr lang="ru-RU" sz="1200" b="1" dirty="0">
              <a:solidFill>
                <a:srgbClr val="333333"/>
              </a:solidFill>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1200"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12. </a:t>
            </a:r>
            <a:r>
              <a:rPr lang="ru-RU" sz="1200"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Здравствуйте! </a:t>
            </a:r>
            <a:r>
              <a:rPr lang="ru-RU" sz="1200"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Было утверждено </a:t>
            </a:r>
            <a:r>
              <a:rPr lang="ru-RU" sz="1200"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новое штатное расписание компании, было предусмотрено изменение условия труда, так как в новой структуре </a:t>
            </a:r>
            <a:r>
              <a:rPr lang="ru-RU" sz="1200"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сократилась </a:t>
            </a:r>
            <a:r>
              <a:rPr lang="ru-RU" sz="1200"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должность главного инженера и сотруднику была предложена другая должность инженера по охране труда и техники безопасности. За месяц перед </a:t>
            </a:r>
            <a:r>
              <a:rPr lang="ru-RU" sz="1200"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этим уведомили </a:t>
            </a:r>
            <a:r>
              <a:rPr lang="ru-RU" sz="1200"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сотрудника о </a:t>
            </a:r>
            <a:r>
              <a:rPr lang="ru-RU" sz="1200"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том, что </a:t>
            </a:r>
            <a:r>
              <a:rPr lang="ru-RU" sz="1200"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должность главного инженера сокращается и предлагается должность инженера по охране труда и техники </a:t>
            </a:r>
            <a:r>
              <a:rPr lang="ru-RU" sz="1200"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безопасности</a:t>
            </a:r>
            <a:r>
              <a:rPr lang="ru-RU" sz="1200"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 Сотрудник на тридцатый день написал заявление о несогласии предложенной должности и просил рассмотреть вопрос в согласительной комиссии. Согласно статьи 159 ТК РК заявление сотрудника было рассмотрено в согласительной комиссии, так как сложно было принять решение, в связи с тем что сотрудник 24 октября 2020 года выходит на пенсию. Согласительная комиссия была отложена на другую дату. Согласно п.п.2) п.1 статьи 58 Трудового кодекса РК Основания прекращения трудового договора при отказе работника от продолжения трудовых </a:t>
            </a:r>
            <a:r>
              <a:rPr lang="ru-RU" sz="1200"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отношений</a:t>
            </a:r>
            <a:r>
              <a:rPr lang="ru-RU" sz="1200"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 Трудовой договор с </a:t>
            </a:r>
            <a:r>
              <a:rPr lang="ru-RU" sz="1200"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работником </a:t>
            </a:r>
            <a:r>
              <a:rPr lang="ru-RU" sz="1200"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подлежит прекращению при отказе работника от продолжения трудовых отношений в случаях: 2) отказа работника от продолжения работы в связи с изменением условий труда; </a:t>
            </a:r>
            <a:endParaRPr lang="ru-RU" sz="1200"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1200"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Вопрос</a:t>
            </a:r>
            <a:r>
              <a:rPr lang="ru-RU" sz="1200" b="1"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a:t>
            </a:r>
            <a:r>
              <a:rPr lang="ru-RU" sz="1200"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 1. Имеем ли право расторгнуть трудовой договор с сотрудником если он отказывается письменно от предложенной должности и ему осталось до пенсии 3 месяца? 2. Какое решение принять в отношении данного сотрудника? </a:t>
            </a:r>
            <a:endParaRPr lang="ru-RU" sz="1200"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1200"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ЧТО </a:t>
            </a:r>
            <a:r>
              <a:rPr lang="ru-RU" sz="1200"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ДЕЛАТЬ В ДАННОЙ СИТУАЦИИ? ДАЙТЕ РАЗЪЯСНЕНИЕ. БОЛЬШОЕ СПАСИБО!</a:t>
            </a:r>
            <a:endParaRPr lang="ru-RU" sz="1200"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907" y="6083074"/>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10661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Текст 13">
            <a:extLst>
              <a:ext uri="{FF2B5EF4-FFF2-40B4-BE49-F238E27FC236}">
                <a16:creationId xmlns="" xmlns:a16="http://schemas.microsoft.com/office/drawing/2014/main" id="{4C65098F-6294-469A-989A-194AA116D91F}"/>
              </a:ext>
            </a:extLst>
          </p:cNvPr>
          <p:cNvSpPr>
            <a:spLocks noGrp="1"/>
          </p:cNvSpPr>
          <p:nvPr>
            <p:ph type="body" sz="quarter" idx="15"/>
          </p:nvPr>
        </p:nvSpPr>
        <p:spPr>
          <a:xfrm>
            <a:off x="774032" y="3886201"/>
            <a:ext cx="9043736" cy="1776966"/>
          </a:xfrm>
        </p:spPr>
        <p:txBody>
          <a:bodyPr>
            <a:normAutofit/>
          </a:bodyPr>
          <a:lstStyle/>
          <a:p>
            <a:r>
              <a:rPr lang="ru-RU" dirty="0">
                <a:solidFill>
                  <a:schemeClr val="tx2"/>
                </a:solidFill>
                <a:latin typeface="Tahoma" panose="020B0604030504040204" pitchFamily="34" charset="0"/>
                <a:ea typeface="Tahoma" panose="020B0604030504040204" pitchFamily="34" charset="0"/>
                <a:cs typeface="Tahoma" panose="020B0604030504040204" pitchFamily="34" charset="0"/>
              </a:rPr>
              <a:t>*</a:t>
            </a:r>
            <a:r>
              <a:rPr lang="ru-RU" dirty="0">
                <a:solidFill>
                  <a:srgbClr val="FF0000"/>
                </a:solidFill>
                <a:latin typeface="Tahoma" panose="020B0604030504040204" pitchFamily="34" charset="0"/>
                <a:ea typeface="Tahoma" panose="020B0604030504040204" pitchFamily="34" charset="0"/>
                <a:cs typeface="Tahoma" panose="020B0604030504040204" pitchFamily="34" charset="0"/>
              </a:rPr>
              <a:t>Кому не нужно обращаться в СК для разрешения спора, срок для обращения в суд</a:t>
            </a:r>
            <a:r>
              <a:rPr lang="ru-RU" dirty="0">
                <a:solidFill>
                  <a:schemeClr val="tx2"/>
                </a:solidFill>
                <a:latin typeface="Tahoma" panose="020B0604030504040204" pitchFamily="34" charset="0"/>
                <a:ea typeface="Tahoma" panose="020B0604030504040204" pitchFamily="34" charset="0"/>
                <a:cs typeface="Tahoma" panose="020B0604030504040204" pitchFamily="34" charset="0"/>
              </a:rPr>
              <a:t>:</a:t>
            </a:r>
          </a:p>
          <a:p>
            <a:r>
              <a:rPr lang="ru-RU" dirty="0">
                <a:solidFill>
                  <a:schemeClr val="tx2"/>
                </a:solidFill>
                <a:latin typeface="Tahoma" panose="020B0604030504040204" pitchFamily="34" charset="0"/>
                <a:ea typeface="Tahoma" panose="020B0604030504040204" pitchFamily="34" charset="0"/>
                <a:cs typeface="Tahoma" panose="020B0604030504040204" pitchFamily="34" charset="0"/>
              </a:rPr>
              <a:t>А. Три месяца – со дня вручения или направления акта работодателя о прекращении трудового договора;</a:t>
            </a:r>
          </a:p>
          <a:p>
            <a:r>
              <a:rPr lang="ru-RU" dirty="0">
                <a:solidFill>
                  <a:schemeClr val="tx2"/>
                </a:solidFill>
                <a:latin typeface="Tahoma" panose="020B0604030504040204" pitchFamily="34" charset="0"/>
                <a:ea typeface="Tahoma" panose="020B0604030504040204" pitchFamily="34" charset="0"/>
                <a:cs typeface="Tahoma" panose="020B0604030504040204" pitchFamily="34" charset="0"/>
              </a:rPr>
              <a:t>В. По иным трудовым спорам – один год с того дня, когда работник или работодатель узнал или должен был узнать о нарушении своего права.</a:t>
            </a:r>
          </a:p>
          <a:p>
            <a:pPr marL="0" indent="0">
              <a:buNone/>
            </a:pPr>
            <a:endParaRPr lang="x-none" sz="1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12" name="Заголовок 11">
            <a:extLst>
              <a:ext uri="{FF2B5EF4-FFF2-40B4-BE49-F238E27FC236}">
                <a16:creationId xmlns="" xmlns:a16="http://schemas.microsoft.com/office/drawing/2014/main" id="{871E867C-5FF9-4A4C-A833-7C48021A8850}"/>
              </a:ext>
            </a:extLst>
          </p:cNvPr>
          <p:cNvSpPr>
            <a:spLocks noGrp="1"/>
          </p:cNvSpPr>
          <p:nvPr>
            <p:ph type="title"/>
          </p:nvPr>
        </p:nvSpPr>
        <p:spPr>
          <a:xfrm>
            <a:off x="774032" y="1032746"/>
            <a:ext cx="9043736" cy="782638"/>
          </a:xfrm>
        </p:spPr>
        <p:txBody>
          <a:bodyPr>
            <a:normAutofit/>
          </a:bodyPr>
          <a:lstStyle/>
          <a:p>
            <a:r>
              <a:rPr lang="en-GB" sz="1600" dirty="0">
                <a:solidFill>
                  <a:srgbClr val="002060"/>
                </a:solidFill>
              </a:rPr>
              <a:t>III. </a:t>
            </a:r>
            <a:r>
              <a:rPr lang="ru-RU" sz="1600" dirty="0">
                <a:solidFill>
                  <a:srgbClr val="002060"/>
                </a:solidFill>
              </a:rPr>
              <a:t>Порядок и сроки по разрешению ИТС</a:t>
            </a:r>
            <a:endParaRPr lang="x-none" sz="1600" dirty="0">
              <a:solidFill>
                <a:srgbClr val="002060"/>
              </a:solidFill>
            </a:endParaRPr>
          </a:p>
        </p:txBody>
      </p:sp>
      <p:sp>
        <p:nvSpPr>
          <p:cNvPr id="13" name="Текст 12">
            <a:extLst>
              <a:ext uri="{FF2B5EF4-FFF2-40B4-BE49-F238E27FC236}">
                <a16:creationId xmlns="" xmlns:a16="http://schemas.microsoft.com/office/drawing/2014/main" id="{7013941B-6DD9-47B8-ACC1-275689514711}"/>
              </a:ext>
            </a:extLst>
          </p:cNvPr>
          <p:cNvSpPr>
            <a:spLocks noGrp="1"/>
          </p:cNvSpPr>
          <p:nvPr>
            <p:ph type="body" sz="quarter" idx="13"/>
          </p:nvPr>
        </p:nvSpPr>
        <p:spPr>
          <a:xfrm>
            <a:off x="774031" y="2225392"/>
            <a:ext cx="9609221" cy="1660808"/>
          </a:xfrm>
        </p:spPr>
        <p:txBody>
          <a:bodyPr>
            <a:noAutofit/>
          </a:bodyPr>
          <a:lstStyle/>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А. Один месяц - для обращения в СК по спорам о восстановлению на работе, со дня вручения или направления по почте уведомления;</a:t>
            </a: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В. Два месяца – в суд по спорам о восстановлении на работе, со дня вручения или направления по почте решения согласительной комиссии;.</a:t>
            </a: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С.</a:t>
            </a:r>
            <a:r>
              <a:rPr lang="en-GB" sz="1400" dirty="0">
                <a:latin typeface="Tahoma" panose="020B0604030504040204" pitchFamily="34" charset="0"/>
                <a:ea typeface="Tahoma" panose="020B0604030504040204" pitchFamily="34" charset="0"/>
                <a:cs typeface="Tahoma" panose="020B0604030504040204" pitchFamily="34" charset="0"/>
              </a:rPr>
              <a:t> </a:t>
            </a:r>
            <a:r>
              <a:rPr lang="ru-RU" sz="1400" dirty="0">
                <a:latin typeface="Tahoma" panose="020B0604030504040204" pitchFamily="34" charset="0"/>
                <a:ea typeface="Tahoma" panose="020B0604030504040204" pitchFamily="34" charset="0"/>
                <a:cs typeface="Tahoma" panose="020B0604030504040204" pitchFamily="34" charset="0"/>
              </a:rPr>
              <a:t>Один год – по иным трудовым спорам.</a:t>
            </a:r>
            <a:endParaRPr lang="x-none" sz="1400" dirty="0">
              <a:latin typeface="Tahoma" panose="020B0604030504040204" pitchFamily="34" charset="0"/>
              <a:ea typeface="Tahoma" panose="020B0604030504040204" pitchFamily="34" charset="0"/>
              <a:cs typeface="Tahoma" panose="020B0604030504040204"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138" y="6127977"/>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23800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a:extLst>
              <a:ext uri="{FF2B5EF4-FFF2-40B4-BE49-F238E27FC236}">
                <a16:creationId xmlns="" xmlns:a16="http://schemas.microsoft.com/office/drawing/2014/main" id="{43FEB08D-9D1D-4FC9-8367-5100875A920A}"/>
              </a:ext>
            </a:extLst>
          </p:cNvPr>
          <p:cNvSpPr>
            <a:spLocks noGrp="1"/>
          </p:cNvSpPr>
          <p:nvPr>
            <p:ph type="body" sz="quarter" idx="15"/>
          </p:nvPr>
        </p:nvSpPr>
        <p:spPr>
          <a:xfrm>
            <a:off x="130629" y="2231571"/>
            <a:ext cx="11288485" cy="3494315"/>
          </a:xfrm>
        </p:spPr>
        <p:txBody>
          <a:bodyPr>
            <a:noAutofit/>
          </a:bodyPr>
          <a:lstStyle/>
          <a:p>
            <a:pPr>
              <a:lnSpc>
                <a:spcPct val="107000"/>
              </a:lnSpc>
              <a:spcAft>
                <a:spcPts val="0"/>
              </a:spcAft>
            </a:pPr>
            <a:endParaRPr lang="ru-RU" sz="1200" b="1" dirty="0" smtClean="0">
              <a:solidFill>
                <a:srgbClr val="333333"/>
              </a:solidFill>
              <a:effectLst/>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1200"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ДАНИЯР КАШАНОВ</a:t>
            </a:r>
          </a:p>
          <a:p>
            <a:pPr>
              <a:lnSpc>
                <a:spcPct val="107000"/>
              </a:lnSpc>
              <a:spcAft>
                <a:spcPts val="0"/>
              </a:spcAft>
            </a:pPr>
            <a:endParaRPr lang="ru-RU" sz="1200" b="1" dirty="0">
              <a:solidFill>
                <a:srgbClr val="333333"/>
              </a:solidFill>
              <a:latin typeface="Tahoma" panose="020B060403050404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ru-RU" sz="1200" b="1" dirty="0" smtClean="0">
                <a:solidFill>
                  <a:srgbClr val="333333"/>
                </a:solidFill>
                <a:latin typeface="Tahoma" panose="020B0604030504040204" pitchFamily="34" charset="0"/>
                <a:ea typeface="Times New Roman" panose="02020603050405020304" pitchFamily="18" charset="0"/>
                <a:cs typeface="Times New Roman" panose="02020603050405020304" pitchFamily="18" charset="0"/>
              </a:rPr>
              <a:t>13. </a:t>
            </a:r>
            <a:r>
              <a:rPr lang="ru-RU" sz="1200" dirty="0">
                <a:solidFill>
                  <a:srgbClr val="333333"/>
                </a:solidFill>
                <a:latin typeface="Tahoma" panose="020B0604030504040204" pitchFamily="34" charset="0"/>
                <a:ea typeface="Times New Roman" panose="02020603050405020304" pitchFamily="18" charset="0"/>
                <a:cs typeface="Times New Roman" panose="02020603050405020304" pitchFamily="18" charset="0"/>
              </a:rPr>
              <a:t>Добрый день! Не углубляясь в коллизии трудового кодекса, что делать работнику, несогласному с увольнением, при получении уведомления о сокращении? Если можно, то расскажите все действия по порядку. Думаю, будет полезно очень многим! Должен ли работодатель предложить работу в соответствии с квалификацией увольняемого работника, какова роль согласительной комиссии при этом? Спасибо.</a:t>
            </a:r>
            <a:endParaRPr lang="ru-RU" sz="1200"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793" y="6103485"/>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4642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Текст 13">
            <a:extLst>
              <a:ext uri="{FF2B5EF4-FFF2-40B4-BE49-F238E27FC236}">
                <a16:creationId xmlns="" xmlns:a16="http://schemas.microsoft.com/office/drawing/2014/main" id="{4C65098F-6294-469A-989A-194AA116D91F}"/>
              </a:ext>
            </a:extLst>
          </p:cNvPr>
          <p:cNvSpPr>
            <a:spLocks noGrp="1"/>
          </p:cNvSpPr>
          <p:nvPr>
            <p:ph type="body" sz="quarter" idx="15"/>
          </p:nvPr>
        </p:nvSpPr>
        <p:spPr>
          <a:xfrm>
            <a:off x="774032" y="3381808"/>
            <a:ext cx="9043736" cy="1776966"/>
          </a:xfrm>
        </p:spPr>
        <p:txBody>
          <a:bodyPr>
            <a:normAutofit/>
          </a:bodyPr>
          <a:lstStyle/>
          <a:p>
            <a:r>
              <a:rPr lang="en-GB" sz="1600" b="1" dirty="0">
                <a:solidFill>
                  <a:srgbClr val="002060"/>
                </a:solidFill>
                <a:latin typeface="Tahoma" panose="020B0604030504040204" pitchFamily="34" charset="0"/>
                <a:ea typeface="Tahoma" panose="020B0604030504040204" pitchFamily="34" charset="0"/>
                <a:cs typeface="Tahoma" panose="020B0604030504040204" pitchFamily="34" charset="0"/>
              </a:rPr>
              <a:t>V. </a:t>
            </a:r>
            <a:r>
              <a:rPr lang="ru-RU" sz="1600" b="1" dirty="0">
                <a:solidFill>
                  <a:srgbClr val="002060"/>
                </a:solidFill>
                <a:latin typeface="Tahoma" panose="020B0604030504040204" pitchFamily="34" charset="0"/>
                <a:ea typeface="Tahoma" panose="020B0604030504040204" pitchFamily="34" charset="0"/>
                <a:cs typeface="Tahoma" panose="020B0604030504040204" pitchFamily="34" charset="0"/>
              </a:rPr>
              <a:t>Какие споры рассматриваются СК</a:t>
            </a:r>
          </a:p>
          <a:p>
            <a:r>
              <a:rPr lang="ru-RU" dirty="0">
                <a:solidFill>
                  <a:schemeClr val="tx2"/>
                </a:solidFill>
                <a:latin typeface="Tahoma" panose="020B0604030504040204" pitchFamily="34" charset="0"/>
                <a:ea typeface="Tahoma" panose="020B0604030504040204" pitchFamily="34" charset="0"/>
                <a:cs typeface="Tahoma" panose="020B0604030504040204" pitchFamily="34" charset="0"/>
              </a:rPr>
              <a:t>А. Возникающие в процессе применения трудового законодательства при регулировании:</a:t>
            </a:r>
          </a:p>
          <a:p>
            <a:r>
              <a:rPr lang="ru-RU" dirty="0">
                <a:solidFill>
                  <a:schemeClr val="tx2"/>
                </a:solidFill>
                <a:latin typeface="Tahoma" panose="020B0604030504040204" pitchFamily="34" charset="0"/>
                <a:ea typeface="Tahoma" panose="020B0604030504040204" pitchFamily="34" charset="0"/>
                <a:cs typeface="Tahoma" panose="020B0604030504040204" pitchFamily="34" charset="0"/>
              </a:rPr>
              <a:t>- трудовых отношений;</a:t>
            </a:r>
          </a:p>
          <a:p>
            <a:r>
              <a:rPr lang="ru-RU" dirty="0">
                <a:solidFill>
                  <a:schemeClr val="tx2"/>
                </a:solidFill>
                <a:latin typeface="Tahoma" panose="020B0604030504040204" pitchFamily="34" charset="0"/>
                <a:ea typeface="Tahoma" panose="020B0604030504040204" pitchFamily="34" charset="0"/>
                <a:cs typeface="Tahoma" panose="020B0604030504040204" pitchFamily="34" charset="0"/>
              </a:rPr>
              <a:t>- отношений, непосредственно связанных с трудовыми;</a:t>
            </a:r>
          </a:p>
          <a:p>
            <a:r>
              <a:rPr lang="ru-RU" dirty="0">
                <a:solidFill>
                  <a:schemeClr val="tx2"/>
                </a:solidFill>
                <a:latin typeface="Tahoma" panose="020B0604030504040204" pitchFamily="34" charset="0"/>
                <a:ea typeface="Tahoma" panose="020B0604030504040204" pitchFamily="34" charset="0"/>
                <a:cs typeface="Tahoma" panose="020B0604030504040204" pitchFamily="34" charset="0"/>
              </a:rPr>
              <a:t>- по вопросам социального партнерства;</a:t>
            </a:r>
          </a:p>
          <a:p>
            <a:r>
              <a:rPr lang="ru-RU" dirty="0">
                <a:solidFill>
                  <a:schemeClr val="tx2"/>
                </a:solidFill>
                <a:latin typeface="Tahoma" panose="020B0604030504040204" pitchFamily="34" charset="0"/>
                <a:ea typeface="Tahoma" panose="020B0604030504040204" pitchFamily="34" charset="0"/>
                <a:cs typeface="Tahoma" panose="020B0604030504040204" pitchFamily="34" charset="0"/>
              </a:rPr>
              <a:t>- безопасности охраны труда.</a:t>
            </a:r>
          </a:p>
          <a:p>
            <a:endParaRPr lang="x-none" sz="1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12" name="Заголовок 11">
            <a:extLst>
              <a:ext uri="{FF2B5EF4-FFF2-40B4-BE49-F238E27FC236}">
                <a16:creationId xmlns="" xmlns:a16="http://schemas.microsoft.com/office/drawing/2014/main" id="{871E867C-5FF9-4A4C-A833-7C48021A8850}"/>
              </a:ext>
            </a:extLst>
          </p:cNvPr>
          <p:cNvSpPr>
            <a:spLocks noGrp="1"/>
          </p:cNvSpPr>
          <p:nvPr>
            <p:ph type="title"/>
          </p:nvPr>
        </p:nvSpPr>
        <p:spPr>
          <a:xfrm>
            <a:off x="774032" y="1032746"/>
            <a:ext cx="9043736" cy="782638"/>
          </a:xfrm>
        </p:spPr>
        <p:txBody>
          <a:bodyPr>
            <a:normAutofit/>
          </a:bodyPr>
          <a:lstStyle/>
          <a:p>
            <a:r>
              <a:rPr lang="en-GB" sz="1600" dirty="0">
                <a:solidFill>
                  <a:srgbClr val="002060"/>
                </a:solidFill>
              </a:rPr>
              <a:t>IV. </a:t>
            </a:r>
            <a:r>
              <a:rPr lang="ru-RU" sz="1600" dirty="0">
                <a:solidFill>
                  <a:srgbClr val="002060"/>
                </a:solidFill>
              </a:rPr>
              <a:t>Что такое СК и порядок ее создания</a:t>
            </a:r>
            <a:endParaRPr lang="x-none" sz="1600" dirty="0">
              <a:solidFill>
                <a:srgbClr val="002060"/>
              </a:solidFill>
            </a:endParaRPr>
          </a:p>
        </p:txBody>
      </p:sp>
      <p:sp>
        <p:nvSpPr>
          <p:cNvPr id="13" name="Текст 12">
            <a:extLst>
              <a:ext uri="{FF2B5EF4-FFF2-40B4-BE49-F238E27FC236}">
                <a16:creationId xmlns="" xmlns:a16="http://schemas.microsoft.com/office/drawing/2014/main" id="{7013941B-6DD9-47B8-ACC1-275689514711}"/>
              </a:ext>
            </a:extLst>
          </p:cNvPr>
          <p:cNvSpPr>
            <a:spLocks noGrp="1"/>
          </p:cNvSpPr>
          <p:nvPr>
            <p:ph type="body" sz="quarter" idx="13"/>
          </p:nvPr>
        </p:nvSpPr>
        <p:spPr>
          <a:xfrm>
            <a:off x="774031" y="2225392"/>
            <a:ext cx="9609221" cy="1119387"/>
          </a:xfrm>
        </p:spPr>
        <p:txBody>
          <a:bodyPr>
            <a:noAutofit/>
          </a:bodyPr>
          <a:lstStyle/>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А. Это </a:t>
            </a:r>
            <a:r>
              <a:rPr lang="ru-RU" sz="1400" dirty="0">
                <a:solidFill>
                  <a:srgbClr val="FF0000"/>
                </a:solidFill>
                <a:latin typeface="Tahoma" panose="020B0604030504040204" pitchFamily="34" charset="0"/>
                <a:ea typeface="Tahoma" panose="020B0604030504040204" pitchFamily="34" charset="0"/>
                <a:cs typeface="Tahoma" panose="020B0604030504040204" pitchFamily="34" charset="0"/>
              </a:rPr>
              <a:t>постоянно</a:t>
            </a:r>
            <a:r>
              <a:rPr lang="ru-RU" sz="1400" dirty="0">
                <a:latin typeface="Tahoma" panose="020B0604030504040204" pitchFamily="34" charset="0"/>
                <a:ea typeface="Tahoma" panose="020B0604030504040204" pitchFamily="34" charset="0"/>
                <a:cs typeface="Tahoma" panose="020B0604030504040204" pitchFamily="34" charset="0"/>
              </a:rPr>
              <a:t> действующий орган, который создается в организации;</a:t>
            </a: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В. Создается на паритетных началах из равного числа представителей от работодателя и работников.</a:t>
            </a: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С. Создание СК – обязательство работодателя (</a:t>
            </a:r>
            <a:r>
              <a:rPr lang="ru-RU" sz="1400" dirty="0" err="1">
                <a:latin typeface="Tahoma" panose="020B0604030504040204" pitchFamily="34" charset="0"/>
                <a:ea typeface="Tahoma" panose="020B0604030504040204" pitchFamily="34" charset="0"/>
                <a:cs typeface="Tahoma" panose="020B0604030504040204" pitchFamily="34" charset="0"/>
              </a:rPr>
              <a:t>пп</a:t>
            </a:r>
            <a:r>
              <a:rPr lang="ru-RU" sz="1400" dirty="0">
                <a:latin typeface="Tahoma" panose="020B0604030504040204" pitchFamily="34" charset="0"/>
                <a:ea typeface="Tahoma" panose="020B0604030504040204" pitchFamily="34" charset="0"/>
                <a:cs typeface="Tahoma" panose="020B0604030504040204" pitchFamily="34" charset="0"/>
              </a:rPr>
              <a:t>. 26 ч. 2 ст. 23 ТК)</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109" y="6084434"/>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2235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1">
            <a:extLst>
              <a:ext uri="{FF2B5EF4-FFF2-40B4-BE49-F238E27FC236}">
                <a16:creationId xmlns="" xmlns:a16="http://schemas.microsoft.com/office/drawing/2014/main" id="{871E867C-5FF9-4A4C-A833-7C48021A8850}"/>
              </a:ext>
            </a:extLst>
          </p:cNvPr>
          <p:cNvSpPr>
            <a:spLocks noGrp="1"/>
          </p:cNvSpPr>
          <p:nvPr>
            <p:ph type="title"/>
          </p:nvPr>
        </p:nvSpPr>
        <p:spPr>
          <a:xfrm>
            <a:off x="774032" y="1032746"/>
            <a:ext cx="9043736" cy="782638"/>
          </a:xfrm>
        </p:spPr>
        <p:txBody>
          <a:bodyPr>
            <a:normAutofit/>
          </a:bodyPr>
          <a:lstStyle/>
          <a:p>
            <a:r>
              <a:rPr lang="en-GB" sz="1600" dirty="0">
                <a:solidFill>
                  <a:srgbClr val="002060"/>
                </a:solidFill>
              </a:rPr>
              <a:t>V.</a:t>
            </a:r>
            <a:r>
              <a:rPr lang="ru-RU" sz="1600" dirty="0">
                <a:solidFill>
                  <a:srgbClr val="002060"/>
                </a:solidFill>
              </a:rPr>
              <a:t> Какие споры рассматриваются СК</a:t>
            </a:r>
            <a:r>
              <a:rPr lang="en-GB" sz="1600" dirty="0">
                <a:solidFill>
                  <a:srgbClr val="002060"/>
                </a:solidFill>
              </a:rPr>
              <a:t> </a:t>
            </a:r>
            <a:endParaRPr lang="x-none" sz="1600" dirty="0">
              <a:solidFill>
                <a:srgbClr val="002060"/>
              </a:solidFill>
            </a:endParaRPr>
          </a:p>
        </p:txBody>
      </p:sp>
      <p:sp>
        <p:nvSpPr>
          <p:cNvPr id="13" name="Текст 12">
            <a:extLst>
              <a:ext uri="{FF2B5EF4-FFF2-40B4-BE49-F238E27FC236}">
                <a16:creationId xmlns="" xmlns:a16="http://schemas.microsoft.com/office/drawing/2014/main" id="{7013941B-6DD9-47B8-ACC1-275689514711}"/>
              </a:ext>
            </a:extLst>
          </p:cNvPr>
          <p:cNvSpPr>
            <a:spLocks noGrp="1"/>
          </p:cNvSpPr>
          <p:nvPr>
            <p:ph type="body" sz="quarter" idx="13"/>
          </p:nvPr>
        </p:nvSpPr>
        <p:spPr>
          <a:xfrm>
            <a:off x="774031" y="2225392"/>
            <a:ext cx="9609221" cy="3718207"/>
          </a:xfrm>
        </p:spPr>
        <p:txBody>
          <a:bodyPr>
            <a:noAutofit/>
          </a:bodyPr>
          <a:lstStyle/>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В. К таким спорам относится, споры:</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Об оплате труда;</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 переводе на другую работу и перемещении на другое рабочее место;</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Об оплате труда, в том числе при совмещении должностей, временном замещении отсутствующего работника, совместительстве, за работу в сверхурочное, ночное время, выходные и праздничные дни;</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 праве на получение и размере причитающихся работнику вознаграждений, предусмотренных действующей системой оплаты труда;</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 выплате компенсаций и предоставлении гарантий;</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 возврате денежных сумм, удержанных из заработной платы работника;</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 предоставлении отпусков;</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 выдаче специальной одежды, специальной обуви, средств индивидуальной защиты, лечебно-профилактического питания;</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 выплате заработной платы за время вынужденного прогула или разницы в заработке за время выполнения нижеоплачиваемой работы в связи с незаконным переводом;</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 взыскании заработной платы, включая надбавок, предусмотренных системой оплаты труда;</a:t>
            </a:r>
          </a:p>
          <a:p>
            <a:pPr marL="285750" indent="-285750">
              <a:spcBef>
                <a:spcPts val="400"/>
              </a:spcBef>
              <a:buFontTx/>
              <a:buChar char="-"/>
            </a:pPr>
            <a:endParaRPr lang="ru-RU" sz="1400" dirty="0">
              <a:latin typeface="Tahoma" panose="020B0604030504040204" pitchFamily="34" charset="0"/>
              <a:ea typeface="Tahoma" panose="020B0604030504040204" pitchFamily="34" charset="0"/>
              <a:cs typeface="Tahoma" panose="020B0604030504040204" pitchFamily="34" charset="0"/>
            </a:endParaRPr>
          </a:p>
          <a:p>
            <a:pPr marL="285750" indent="-285750">
              <a:spcBef>
                <a:spcPts val="400"/>
              </a:spcBef>
              <a:buFontTx/>
              <a:buChar char="-"/>
            </a:pPr>
            <a:endParaRPr lang="ru-RU" sz="1400" dirty="0">
              <a:latin typeface="Tahoma" panose="020B0604030504040204" pitchFamily="34" charset="0"/>
              <a:ea typeface="Tahoma" panose="020B0604030504040204" pitchFamily="34" charset="0"/>
              <a:cs typeface="Tahoma" panose="020B0604030504040204" pitchFamily="34" charset="0"/>
            </a:endParaRPr>
          </a:p>
          <a:p>
            <a:pPr marL="285750" indent="-285750">
              <a:spcBef>
                <a:spcPts val="400"/>
              </a:spcBef>
              <a:buFontTx/>
              <a:buChar char="-"/>
            </a:pPr>
            <a:endParaRPr lang="ru-RU" sz="1400" dirty="0">
              <a:latin typeface="Tahoma" panose="020B0604030504040204" pitchFamily="34" charset="0"/>
              <a:ea typeface="Tahoma" panose="020B0604030504040204" pitchFamily="34" charset="0"/>
              <a:cs typeface="Tahoma" panose="020B0604030504040204" pitchFamily="34"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366" y="6127978"/>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53542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1">
            <a:extLst>
              <a:ext uri="{FF2B5EF4-FFF2-40B4-BE49-F238E27FC236}">
                <a16:creationId xmlns="" xmlns:a16="http://schemas.microsoft.com/office/drawing/2014/main" id="{871E867C-5FF9-4A4C-A833-7C48021A8850}"/>
              </a:ext>
            </a:extLst>
          </p:cNvPr>
          <p:cNvSpPr>
            <a:spLocks noGrp="1"/>
          </p:cNvSpPr>
          <p:nvPr>
            <p:ph type="title"/>
          </p:nvPr>
        </p:nvSpPr>
        <p:spPr>
          <a:xfrm>
            <a:off x="774032" y="1032746"/>
            <a:ext cx="9043736" cy="782638"/>
          </a:xfrm>
        </p:spPr>
        <p:txBody>
          <a:bodyPr>
            <a:normAutofit/>
          </a:bodyPr>
          <a:lstStyle/>
          <a:p>
            <a:r>
              <a:rPr lang="en-GB" sz="1600" dirty="0">
                <a:solidFill>
                  <a:srgbClr val="002060"/>
                </a:solidFill>
              </a:rPr>
              <a:t>V.</a:t>
            </a:r>
            <a:r>
              <a:rPr lang="ru-RU" sz="1600" dirty="0">
                <a:solidFill>
                  <a:srgbClr val="002060"/>
                </a:solidFill>
              </a:rPr>
              <a:t> Какие споры рассматриваются СК</a:t>
            </a:r>
            <a:r>
              <a:rPr lang="en-GB" sz="1600" dirty="0">
                <a:solidFill>
                  <a:srgbClr val="002060"/>
                </a:solidFill>
              </a:rPr>
              <a:t> </a:t>
            </a:r>
            <a:endParaRPr lang="x-none" sz="1600" dirty="0">
              <a:solidFill>
                <a:srgbClr val="002060"/>
              </a:solidFill>
            </a:endParaRPr>
          </a:p>
        </p:txBody>
      </p:sp>
      <p:sp>
        <p:nvSpPr>
          <p:cNvPr id="13" name="Текст 12">
            <a:extLst>
              <a:ext uri="{FF2B5EF4-FFF2-40B4-BE49-F238E27FC236}">
                <a16:creationId xmlns="" xmlns:a16="http://schemas.microsoft.com/office/drawing/2014/main" id="{7013941B-6DD9-47B8-ACC1-275689514711}"/>
              </a:ext>
            </a:extLst>
          </p:cNvPr>
          <p:cNvSpPr>
            <a:spLocks noGrp="1"/>
          </p:cNvSpPr>
          <p:nvPr>
            <p:ph type="body" sz="quarter" idx="13"/>
          </p:nvPr>
        </p:nvSpPr>
        <p:spPr>
          <a:xfrm>
            <a:off x="774031" y="2225392"/>
            <a:ext cx="9609221" cy="3718207"/>
          </a:xfrm>
        </p:spPr>
        <p:txBody>
          <a:bodyPr>
            <a:noAutofit/>
          </a:bodyPr>
          <a:lstStyle/>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 применении дисциплинарных взысканий;</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 неправильных или неточных записях в трудовой книжке сведений о заключении  или изменении трудового договора, если эти записи не соответствуют приказу (распоряжению) или иным предусмотренным законодательством документам;</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 восстановлении на работе, об изменении даты и формулировки причины увольнения;</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 возмещении причиненного материального ущерба;</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 соблюдении режима рабочего времени и времени отдыха;</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Об отмене решений аттестационной комиссии;</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Иные индивидуальные трудовые споры, связанные с применением     трудового законодательства, коллективного и трудовых договоров, актов работодателя.</a:t>
            </a:r>
          </a:p>
          <a:p>
            <a:pPr marL="285750" indent="-285750">
              <a:spcBef>
                <a:spcPts val="400"/>
              </a:spcBef>
              <a:buFontTx/>
              <a:buChar char="-"/>
            </a:pPr>
            <a:endParaRPr lang="ru-RU" sz="1400" dirty="0">
              <a:latin typeface="Tahoma" panose="020B0604030504040204" pitchFamily="34" charset="0"/>
              <a:ea typeface="Tahoma" panose="020B0604030504040204" pitchFamily="34" charset="0"/>
              <a:cs typeface="Tahoma" panose="020B0604030504040204" pitchFamily="34"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138" y="6095320"/>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585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1">
            <a:extLst>
              <a:ext uri="{FF2B5EF4-FFF2-40B4-BE49-F238E27FC236}">
                <a16:creationId xmlns="" xmlns:a16="http://schemas.microsoft.com/office/drawing/2014/main" id="{871E867C-5FF9-4A4C-A833-7C48021A8850}"/>
              </a:ext>
            </a:extLst>
          </p:cNvPr>
          <p:cNvSpPr>
            <a:spLocks noGrp="1"/>
          </p:cNvSpPr>
          <p:nvPr>
            <p:ph type="title"/>
          </p:nvPr>
        </p:nvSpPr>
        <p:spPr>
          <a:xfrm>
            <a:off x="774032" y="1032746"/>
            <a:ext cx="9043736" cy="782638"/>
          </a:xfrm>
        </p:spPr>
        <p:txBody>
          <a:bodyPr>
            <a:normAutofit/>
          </a:bodyPr>
          <a:lstStyle/>
          <a:p>
            <a:r>
              <a:rPr lang="en-GB" sz="1600" dirty="0">
                <a:solidFill>
                  <a:srgbClr val="002060"/>
                </a:solidFill>
              </a:rPr>
              <a:t>VI.</a:t>
            </a:r>
            <a:r>
              <a:rPr lang="ru-RU" sz="1600" dirty="0">
                <a:solidFill>
                  <a:srgbClr val="002060"/>
                </a:solidFill>
              </a:rPr>
              <a:t> Порядок работы СК</a:t>
            </a:r>
            <a:r>
              <a:rPr lang="en-GB" sz="1600" dirty="0">
                <a:solidFill>
                  <a:srgbClr val="002060"/>
                </a:solidFill>
              </a:rPr>
              <a:t> </a:t>
            </a:r>
            <a:endParaRPr lang="x-none" sz="1600" dirty="0">
              <a:solidFill>
                <a:srgbClr val="002060"/>
              </a:solidFill>
            </a:endParaRPr>
          </a:p>
        </p:txBody>
      </p:sp>
      <p:sp>
        <p:nvSpPr>
          <p:cNvPr id="13" name="Текст 12">
            <a:extLst>
              <a:ext uri="{FF2B5EF4-FFF2-40B4-BE49-F238E27FC236}">
                <a16:creationId xmlns="" xmlns:a16="http://schemas.microsoft.com/office/drawing/2014/main" id="{7013941B-6DD9-47B8-ACC1-275689514711}"/>
              </a:ext>
            </a:extLst>
          </p:cNvPr>
          <p:cNvSpPr>
            <a:spLocks noGrp="1"/>
          </p:cNvSpPr>
          <p:nvPr>
            <p:ph type="body" sz="quarter" idx="13"/>
          </p:nvPr>
        </p:nvSpPr>
        <p:spPr>
          <a:xfrm>
            <a:off x="774031" y="2225392"/>
            <a:ext cx="9609221" cy="3718207"/>
          </a:xfrm>
        </p:spPr>
        <p:txBody>
          <a:bodyPr>
            <a:noAutofit/>
          </a:bodyPr>
          <a:lstStyle/>
          <a:p>
            <a:pPr>
              <a:spcBef>
                <a:spcPts val="400"/>
              </a:spcBef>
            </a:pPr>
            <a:r>
              <a:rPr lang="ru-RU" sz="1400" b="1" dirty="0">
                <a:latin typeface="Tahoma" panose="020B0604030504040204" pitchFamily="34" charset="0"/>
                <a:ea typeface="Tahoma" panose="020B0604030504040204" pitchFamily="34" charset="0"/>
                <a:cs typeface="Tahoma" panose="020B0604030504040204" pitchFamily="34" charset="0"/>
              </a:rPr>
              <a:t>А.</a:t>
            </a:r>
            <a:r>
              <a:rPr lang="ru-RU" sz="1400" dirty="0">
                <a:latin typeface="Tahoma" panose="020B0604030504040204" pitchFamily="34" charset="0"/>
                <a:ea typeface="Tahoma" panose="020B0604030504040204" pitchFamily="34" charset="0"/>
                <a:cs typeface="Tahoma" panose="020B0604030504040204" pitchFamily="34" charset="0"/>
              </a:rPr>
              <a:t> </a:t>
            </a:r>
            <a:r>
              <a:rPr lang="ru-RU" sz="1400" b="1" dirty="0">
                <a:latin typeface="Tahoma" panose="020B0604030504040204" pitchFamily="34" charset="0"/>
                <a:ea typeface="Tahoma" panose="020B0604030504040204" pitchFamily="34" charset="0"/>
                <a:cs typeface="Tahoma" panose="020B0604030504040204" pitchFamily="34" charset="0"/>
              </a:rPr>
              <a:t>Документы, которые необходимо подписать для создания СК:</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Положение о согласительной комиссии;</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Соглашение об утверждении Положения о СК;</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Приказ о создании СК.</a:t>
            </a:r>
          </a:p>
          <a:p>
            <a:pPr marL="285750" indent="-285750">
              <a:spcBef>
                <a:spcPts val="400"/>
              </a:spcBef>
              <a:buFontTx/>
              <a:buChar char="-"/>
            </a:pPr>
            <a:endParaRPr lang="ru-RU" sz="1400" dirty="0">
              <a:latin typeface="Tahoma" panose="020B0604030504040204" pitchFamily="34" charset="0"/>
              <a:ea typeface="Tahoma" panose="020B0604030504040204" pitchFamily="34" charset="0"/>
              <a:cs typeface="Tahoma" panose="020B0604030504040204" pitchFamily="34" charset="0"/>
            </a:endParaRPr>
          </a:p>
          <a:p>
            <a:pPr>
              <a:spcBef>
                <a:spcPts val="400"/>
              </a:spcBef>
            </a:pPr>
            <a:r>
              <a:rPr lang="en-GB" sz="1400" b="1" dirty="0">
                <a:latin typeface="Tahoma" panose="020B0604030504040204" pitchFamily="34" charset="0"/>
                <a:ea typeface="Tahoma" panose="020B0604030504040204" pitchFamily="34" charset="0"/>
                <a:cs typeface="Tahoma" panose="020B0604030504040204" pitchFamily="34" charset="0"/>
              </a:rPr>
              <a:t>B. </a:t>
            </a:r>
            <a:r>
              <a:rPr lang="ru-RU" sz="1400" b="1" dirty="0">
                <a:latin typeface="Tahoma" panose="020B0604030504040204" pitchFamily="34" charset="0"/>
                <a:ea typeface="Tahoma" panose="020B0604030504040204" pitchFamily="34" charset="0"/>
                <a:cs typeface="Tahoma" panose="020B0604030504040204" pitchFamily="34" charset="0"/>
              </a:rPr>
              <a:t>Процедура внутри СК</a:t>
            </a:r>
            <a:r>
              <a:rPr lang="ru-RU" sz="1400" dirty="0">
                <a:latin typeface="Tahoma" panose="020B0604030504040204" pitchFamily="34" charset="0"/>
                <a:ea typeface="Tahoma" panose="020B0604030504040204" pitchFamily="34" charset="0"/>
                <a:cs typeface="Tahoma" panose="020B0604030504040204" pitchFamily="34" charset="0"/>
              </a:rPr>
              <a:t>:</a:t>
            </a: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 Принятие заявления о рассмотрении спора (регистрация в журнале) – </a:t>
            </a:r>
            <a:r>
              <a:rPr lang="ru-RU" sz="1400" i="1" dirty="0">
                <a:latin typeface="Tahoma" panose="020B0604030504040204" pitchFamily="34" charset="0"/>
                <a:ea typeface="Tahoma" panose="020B0604030504040204" pitchFamily="34" charset="0"/>
                <a:cs typeface="Tahoma" panose="020B0604030504040204" pitchFamily="34" charset="0"/>
              </a:rPr>
              <a:t>в день подачи заявления (1 день)</a:t>
            </a:r>
            <a:r>
              <a:rPr lang="ru-RU" sz="1400" dirty="0">
                <a:latin typeface="Tahoma" panose="020B0604030504040204" pitchFamily="34" charset="0"/>
                <a:ea typeface="Tahoma" panose="020B0604030504040204" pitchFamily="34" charset="0"/>
                <a:cs typeface="Tahoma" panose="020B0604030504040204" pitchFamily="34" charset="0"/>
              </a:rPr>
              <a:t>;</a:t>
            </a: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 Рассмотрение заявления с принятием решения – </a:t>
            </a:r>
            <a:r>
              <a:rPr lang="ru-RU" sz="1400" i="1" dirty="0">
                <a:latin typeface="Tahoma" panose="020B0604030504040204" pitchFamily="34" charset="0"/>
                <a:ea typeface="Tahoma" panose="020B0604030504040204" pitchFamily="34" charset="0"/>
                <a:cs typeface="Tahoma" panose="020B0604030504040204" pitchFamily="34" charset="0"/>
              </a:rPr>
              <a:t>в течение 15 рабочих дней со дня принятия</a:t>
            </a:r>
            <a:r>
              <a:rPr lang="ru-RU" sz="1400" dirty="0">
                <a:latin typeface="Tahoma" panose="020B0604030504040204" pitchFamily="34" charset="0"/>
                <a:ea typeface="Tahoma" panose="020B0604030504040204" pitchFamily="34" charset="0"/>
                <a:cs typeface="Tahoma" panose="020B0604030504040204" pitchFamily="34" charset="0"/>
              </a:rPr>
              <a:t>. </a:t>
            </a: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Закон не ограничивает рассмотрение спора в более короткие сроки (можно указать меньше);</a:t>
            </a: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 Подготовка протокола комиссии и решения;</a:t>
            </a: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 Копия решения выдается сторонам – </a:t>
            </a:r>
            <a:r>
              <a:rPr lang="ru-RU" sz="1400" i="1" dirty="0">
                <a:latin typeface="Tahoma" panose="020B0604030504040204" pitchFamily="34" charset="0"/>
                <a:ea typeface="Tahoma" panose="020B0604030504040204" pitchFamily="34" charset="0"/>
                <a:cs typeface="Tahoma" panose="020B0604030504040204" pitchFamily="34" charset="0"/>
              </a:rPr>
              <a:t>в течение 3 рабочих дней</a:t>
            </a:r>
            <a:r>
              <a:rPr lang="ru-RU" sz="1400" dirty="0">
                <a:latin typeface="Tahoma" panose="020B0604030504040204" pitchFamily="34" charset="0"/>
                <a:ea typeface="Tahoma" panose="020B0604030504040204" pitchFamily="34" charset="0"/>
                <a:cs typeface="Tahoma" panose="020B0604030504040204" pitchFamily="34" charset="0"/>
              </a:rPr>
              <a:t>;</a:t>
            </a: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 Исполнение решения – </a:t>
            </a:r>
            <a:r>
              <a:rPr lang="ru-RU" sz="1400" i="1" dirty="0">
                <a:latin typeface="Tahoma" panose="020B0604030504040204" pitchFamily="34" charset="0"/>
                <a:ea typeface="Tahoma" panose="020B0604030504040204" pitchFamily="34" charset="0"/>
                <a:cs typeface="Tahoma" panose="020B0604030504040204" pitchFamily="34" charset="0"/>
              </a:rPr>
              <a:t>срок устанавливается по усмотрению комиссии;</a:t>
            </a: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 При неисполнении решения – </a:t>
            </a:r>
            <a:r>
              <a:rPr lang="ru-RU" sz="1400" i="1" dirty="0">
                <a:latin typeface="Tahoma" panose="020B0604030504040204" pitchFamily="34" charset="0"/>
                <a:ea typeface="Tahoma" panose="020B0604030504040204" pitchFamily="34" charset="0"/>
                <a:cs typeface="Tahoma" panose="020B0604030504040204" pitchFamily="34" charset="0"/>
              </a:rPr>
              <a:t>обращение в суд в общем порядке</a:t>
            </a:r>
            <a:r>
              <a:rPr lang="ru-RU" sz="1400" dirty="0">
                <a:latin typeface="Tahoma" panose="020B0604030504040204" pitchFamily="34" charset="0"/>
                <a:ea typeface="Tahoma" panose="020B0604030504040204" pitchFamily="34" charset="0"/>
                <a:cs typeface="Tahoma" panose="020B0604030504040204" pitchFamily="34" charset="0"/>
              </a:rPr>
              <a:t>. </a:t>
            </a:r>
          </a:p>
          <a:p>
            <a:pPr marL="285750" indent="-285750">
              <a:spcBef>
                <a:spcPts val="400"/>
              </a:spcBef>
              <a:buFontTx/>
              <a:buChar char="-"/>
            </a:pPr>
            <a:endParaRPr lang="ru-RU" sz="1400" dirty="0">
              <a:latin typeface="Tahoma" panose="020B0604030504040204" pitchFamily="34" charset="0"/>
              <a:ea typeface="Tahoma" panose="020B0604030504040204" pitchFamily="34" charset="0"/>
              <a:cs typeface="Tahoma" panose="020B0604030504040204" pitchFamily="34" charset="0"/>
            </a:endParaRPr>
          </a:p>
          <a:p>
            <a:pPr>
              <a:spcBef>
                <a:spcPts val="400"/>
              </a:spcBef>
            </a:pPr>
            <a:endParaRPr lang="ru-RU" sz="1400" dirty="0">
              <a:latin typeface="Tahoma" panose="020B0604030504040204" pitchFamily="34" charset="0"/>
              <a:ea typeface="Tahoma" panose="020B0604030504040204" pitchFamily="34" charset="0"/>
              <a:cs typeface="Tahoma" panose="020B0604030504040204" pitchFamily="34" charset="0"/>
            </a:endParaRPr>
          </a:p>
          <a:p>
            <a:pPr marL="285750" indent="-285750">
              <a:spcBef>
                <a:spcPts val="400"/>
              </a:spcBef>
              <a:buFontTx/>
              <a:buChar char="-"/>
            </a:pPr>
            <a:endParaRPr lang="ru-RU" sz="1400" dirty="0">
              <a:latin typeface="Tahoma" panose="020B0604030504040204" pitchFamily="34" charset="0"/>
              <a:ea typeface="Tahoma" panose="020B0604030504040204" pitchFamily="34" charset="0"/>
              <a:cs typeface="Tahoma" panose="020B0604030504040204" pitchFamily="34"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81" y="6127977"/>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6453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1">
            <a:extLst>
              <a:ext uri="{FF2B5EF4-FFF2-40B4-BE49-F238E27FC236}">
                <a16:creationId xmlns="" xmlns:a16="http://schemas.microsoft.com/office/drawing/2014/main" id="{871E867C-5FF9-4A4C-A833-7C48021A8850}"/>
              </a:ext>
            </a:extLst>
          </p:cNvPr>
          <p:cNvSpPr>
            <a:spLocks noGrp="1"/>
          </p:cNvSpPr>
          <p:nvPr>
            <p:ph type="title"/>
          </p:nvPr>
        </p:nvSpPr>
        <p:spPr>
          <a:xfrm>
            <a:off x="774032" y="1032746"/>
            <a:ext cx="9043736" cy="782638"/>
          </a:xfrm>
        </p:spPr>
        <p:txBody>
          <a:bodyPr>
            <a:normAutofit/>
          </a:bodyPr>
          <a:lstStyle/>
          <a:p>
            <a:r>
              <a:rPr lang="en-GB" sz="1600" dirty="0">
                <a:solidFill>
                  <a:srgbClr val="002060"/>
                </a:solidFill>
              </a:rPr>
              <a:t>VI.</a:t>
            </a:r>
            <a:r>
              <a:rPr lang="ru-RU" sz="1600" dirty="0">
                <a:solidFill>
                  <a:srgbClr val="002060"/>
                </a:solidFill>
              </a:rPr>
              <a:t> Порядок работы СК</a:t>
            </a:r>
            <a:r>
              <a:rPr lang="en-GB" sz="1600" dirty="0">
                <a:solidFill>
                  <a:srgbClr val="002060"/>
                </a:solidFill>
              </a:rPr>
              <a:t> </a:t>
            </a:r>
            <a:endParaRPr lang="x-none" sz="1600" dirty="0">
              <a:solidFill>
                <a:srgbClr val="002060"/>
              </a:solidFill>
            </a:endParaRPr>
          </a:p>
        </p:txBody>
      </p:sp>
      <p:sp>
        <p:nvSpPr>
          <p:cNvPr id="13" name="Текст 12">
            <a:extLst>
              <a:ext uri="{FF2B5EF4-FFF2-40B4-BE49-F238E27FC236}">
                <a16:creationId xmlns="" xmlns:a16="http://schemas.microsoft.com/office/drawing/2014/main" id="{7013941B-6DD9-47B8-ACC1-275689514711}"/>
              </a:ext>
            </a:extLst>
          </p:cNvPr>
          <p:cNvSpPr>
            <a:spLocks noGrp="1"/>
          </p:cNvSpPr>
          <p:nvPr>
            <p:ph type="body" sz="quarter" idx="13"/>
          </p:nvPr>
        </p:nvSpPr>
        <p:spPr>
          <a:xfrm>
            <a:off x="774031" y="2225392"/>
            <a:ext cx="9609221" cy="3718207"/>
          </a:xfrm>
        </p:spPr>
        <p:txBody>
          <a:bodyPr>
            <a:noAutofit/>
          </a:bodyPr>
          <a:lstStyle/>
          <a:p>
            <a:pPr>
              <a:spcBef>
                <a:spcPts val="400"/>
              </a:spcBef>
            </a:pPr>
            <a:r>
              <a:rPr lang="ru-RU" sz="1400" b="1" dirty="0">
                <a:latin typeface="Tahoma" panose="020B0604030504040204" pitchFamily="34" charset="0"/>
                <a:ea typeface="Tahoma" panose="020B0604030504040204" pitchFamily="34" charset="0"/>
                <a:cs typeface="Tahoma" panose="020B0604030504040204" pitchFamily="34" charset="0"/>
              </a:rPr>
              <a:t>С. Работа по оформлению акта расследования:</a:t>
            </a: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Обращение ответственного лица внутри компании (по факту нарушения) руководителю;</a:t>
            </a:r>
          </a:p>
          <a:p>
            <a:pPr marL="285750" indent="-285750">
              <a:spcBef>
                <a:spcPts val="400"/>
              </a:spcBef>
              <a:buFontTx/>
              <a:buChar char="-"/>
            </a:pPr>
            <a:endParaRPr lang="ru-RU" sz="1400" dirty="0">
              <a:latin typeface="Tahoma" panose="020B0604030504040204" pitchFamily="34" charset="0"/>
              <a:ea typeface="Tahoma" panose="020B0604030504040204" pitchFamily="34" charset="0"/>
              <a:cs typeface="Tahoma" panose="020B0604030504040204" pitchFamily="34" charset="0"/>
            </a:endParaRP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Приказ о создании комиссии по расследованию ситуации на основании такого обращения: (1) указать состав комиссии; (2) сроки проведения расследования;</a:t>
            </a:r>
          </a:p>
          <a:p>
            <a:pPr>
              <a:spcBef>
                <a:spcPts val="400"/>
              </a:spcBef>
            </a:pPr>
            <a:endParaRPr lang="ru-RU" sz="1400" dirty="0">
              <a:latin typeface="Tahoma" panose="020B0604030504040204" pitchFamily="34" charset="0"/>
              <a:ea typeface="Tahoma" panose="020B0604030504040204" pitchFamily="34" charset="0"/>
              <a:cs typeface="Tahoma" panose="020B0604030504040204" pitchFamily="34" charset="0"/>
            </a:endParaRPr>
          </a:p>
          <a:p>
            <a:pPr marL="285750" indent="-285750">
              <a:spcBef>
                <a:spcPts val="400"/>
              </a:spcBef>
              <a:buFontTx/>
              <a:buChar char="-"/>
            </a:pPr>
            <a:r>
              <a:rPr lang="ru-RU" sz="1400" dirty="0">
                <a:latin typeface="Tahoma" panose="020B0604030504040204" pitchFamily="34" charset="0"/>
                <a:ea typeface="Tahoma" panose="020B0604030504040204" pitchFamily="34" charset="0"/>
                <a:cs typeface="Tahoma" panose="020B0604030504040204" pitchFamily="34" charset="0"/>
              </a:rPr>
              <a:t>Акт расследования комиссии, который содержит: (1) состав членов комиссии; (2) действия, которые комиссия предприняла (обратилась к консультанту, опросила работников, обратилась к третьим лицам и т.д.); (3) выводы комиссии, установленные обстоятельства; (4) рекомендации (к примеру, возместить ущерб, обратиться в суд к работнику, соблюсти необходимые досудебные процедуры – обращение в согласительную комиссию); (5) приложить заключение консультанта.</a:t>
            </a:r>
          </a:p>
          <a:p>
            <a:pPr>
              <a:spcBef>
                <a:spcPts val="400"/>
              </a:spcBef>
            </a:pPr>
            <a:endParaRPr lang="ru-RU" sz="1400" dirty="0">
              <a:latin typeface="Tahoma" panose="020B0604030504040204" pitchFamily="34" charset="0"/>
              <a:ea typeface="Tahoma" panose="020B0604030504040204" pitchFamily="34" charset="0"/>
              <a:cs typeface="Tahoma" panose="020B0604030504040204" pitchFamily="34" charset="0"/>
            </a:endParaRPr>
          </a:p>
          <a:p>
            <a:pPr marL="285750" indent="-285750">
              <a:spcBef>
                <a:spcPts val="400"/>
              </a:spcBef>
              <a:buFontTx/>
              <a:buChar char="-"/>
            </a:pPr>
            <a:endParaRPr lang="ru-RU" sz="1400" dirty="0">
              <a:latin typeface="Tahoma" panose="020B0604030504040204" pitchFamily="34" charset="0"/>
              <a:ea typeface="Tahoma" panose="020B0604030504040204" pitchFamily="34" charset="0"/>
              <a:cs typeface="Tahoma" panose="020B0604030504040204" pitchFamily="34"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024" y="6117091"/>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2254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1">
            <a:extLst>
              <a:ext uri="{FF2B5EF4-FFF2-40B4-BE49-F238E27FC236}">
                <a16:creationId xmlns="" xmlns:a16="http://schemas.microsoft.com/office/drawing/2014/main" id="{871E867C-5FF9-4A4C-A833-7C48021A8850}"/>
              </a:ext>
            </a:extLst>
          </p:cNvPr>
          <p:cNvSpPr>
            <a:spLocks noGrp="1"/>
          </p:cNvSpPr>
          <p:nvPr>
            <p:ph type="title"/>
          </p:nvPr>
        </p:nvSpPr>
        <p:spPr>
          <a:xfrm>
            <a:off x="774032" y="1032746"/>
            <a:ext cx="9043736" cy="782638"/>
          </a:xfrm>
        </p:spPr>
        <p:txBody>
          <a:bodyPr>
            <a:normAutofit/>
          </a:bodyPr>
          <a:lstStyle/>
          <a:p>
            <a:r>
              <a:rPr lang="en-GB" sz="1600" dirty="0">
                <a:solidFill>
                  <a:srgbClr val="002060"/>
                </a:solidFill>
              </a:rPr>
              <a:t>VII. </a:t>
            </a:r>
            <a:r>
              <a:rPr lang="ru-RU" sz="1600" dirty="0">
                <a:solidFill>
                  <a:srgbClr val="002060"/>
                </a:solidFill>
              </a:rPr>
              <a:t>Порядок рассмотрения ИТС в суде</a:t>
            </a:r>
            <a:endParaRPr lang="x-none" sz="1600" dirty="0">
              <a:solidFill>
                <a:srgbClr val="002060"/>
              </a:solidFill>
            </a:endParaRPr>
          </a:p>
        </p:txBody>
      </p:sp>
      <p:sp>
        <p:nvSpPr>
          <p:cNvPr id="13" name="Текст 12">
            <a:extLst>
              <a:ext uri="{FF2B5EF4-FFF2-40B4-BE49-F238E27FC236}">
                <a16:creationId xmlns="" xmlns:a16="http://schemas.microsoft.com/office/drawing/2014/main" id="{7013941B-6DD9-47B8-ACC1-275689514711}"/>
              </a:ext>
            </a:extLst>
          </p:cNvPr>
          <p:cNvSpPr>
            <a:spLocks noGrp="1"/>
          </p:cNvSpPr>
          <p:nvPr>
            <p:ph type="body" sz="quarter" idx="13"/>
          </p:nvPr>
        </p:nvSpPr>
        <p:spPr>
          <a:xfrm>
            <a:off x="774031" y="2225392"/>
            <a:ext cx="9609221" cy="3718207"/>
          </a:xfrm>
        </p:spPr>
        <p:txBody>
          <a:bodyPr>
            <a:noAutofit/>
          </a:bodyPr>
          <a:lstStyle/>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А. Соблюдение досудебного порядка рассмотрения спора;</a:t>
            </a:r>
          </a:p>
          <a:p>
            <a:pPr>
              <a:spcBef>
                <a:spcPts val="400"/>
              </a:spcBef>
            </a:pPr>
            <a:endParaRPr lang="ru-RU" sz="1400" dirty="0">
              <a:latin typeface="Tahoma" panose="020B0604030504040204" pitchFamily="34" charset="0"/>
              <a:ea typeface="Tahoma" panose="020B0604030504040204" pitchFamily="34" charset="0"/>
              <a:cs typeface="Tahoma" panose="020B0604030504040204" pitchFamily="34" charset="0"/>
            </a:endParaRP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В. Сроки обращения в суд;</a:t>
            </a:r>
          </a:p>
          <a:p>
            <a:pPr>
              <a:spcBef>
                <a:spcPts val="400"/>
              </a:spcBef>
            </a:pPr>
            <a:endParaRPr lang="ru-RU" sz="1400" dirty="0">
              <a:latin typeface="Tahoma" panose="020B0604030504040204" pitchFamily="34" charset="0"/>
              <a:ea typeface="Tahoma" panose="020B0604030504040204" pitchFamily="34" charset="0"/>
              <a:cs typeface="Tahoma" panose="020B0604030504040204" pitchFamily="34" charset="0"/>
            </a:endParaRPr>
          </a:p>
          <a:p>
            <a:pPr>
              <a:spcBef>
                <a:spcPts val="400"/>
              </a:spcBef>
            </a:pPr>
            <a:r>
              <a:rPr lang="ru-RU" sz="1400" dirty="0">
                <a:latin typeface="Tahoma" panose="020B0604030504040204" pitchFamily="34" charset="0"/>
                <a:ea typeface="Tahoma" panose="020B0604030504040204" pitchFamily="34" charset="0"/>
                <a:cs typeface="Tahoma" panose="020B0604030504040204" pitchFamily="34" charset="0"/>
              </a:rPr>
              <a:t>С. Суд не связан с решением согласительной комиссии;</a:t>
            </a:r>
          </a:p>
          <a:p>
            <a:pPr>
              <a:spcBef>
                <a:spcPts val="400"/>
              </a:spcBef>
            </a:pPr>
            <a:endParaRPr lang="ru-RU" sz="1400" dirty="0">
              <a:latin typeface="Tahoma" panose="020B0604030504040204" pitchFamily="34" charset="0"/>
              <a:ea typeface="Tahoma" panose="020B0604030504040204" pitchFamily="34" charset="0"/>
              <a:cs typeface="Tahoma" panose="020B0604030504040204" pitchFamily="34" charset="0"/>
            </a:endParaRPr>
          </a:p>
          <a:p>
            <a:pPr>
              <a:spcBef>
                <a:spcPts val="400"/>
              </a:spcBef>
            </a:pPr>
            <a:r>
              <a:rPr lang="en-GB" sz="1400" dirty="0">
                <a:latin typeface="Tahoma" panose="020B0604030504040204" pitchFamily="34" charset="0"/>
                <a:ea typeface="Tahoma" panose="020B0604030504040204" pitchFamily="34" charset="0"/>
                <a:cs typeface="Tahoma" panose="020B0604030504040204" pitchFamily="34" charset="0"/>
              </a:rPr>
              <a:t>D. </a:t>
            </a:r>
            <a:r>
              <a:rPr lang="ru-RU" sz="1400" dirty="0">
                <a:latin typeface="Tahoma" panose="020B0604030504040204" pitchFamily="34" charset="0"/>
                <a:ea typeface="Tahoma" panose="020B0604030504040204" pitchFamily="34" charset="0"/>
                <a:cs typeface="Tahoma" panose="020B0604030504040204" pitchFamily="34" charset="0"/>
              </a:rPr>
              <a:t>Непосредственное выяснение всех обстоятельств спора.</a:t>
            </a:r>
          </a:p>
          <a:p>
            <a:pPr>
              <a:spcBef>
                <a:spcPts val="400"/>
              </a:spcBef>
            </a:pPr>
            <a:endParaRPr lang="ru-RU" sz="1400" dirty="0">
              <a:latin typeface="Tahoma" panose="020B0604030504040204" pitchFamily="34" charset="0"/>
              <a:ea typeface="Tahoma" panose="020B0604030504040204" pitchFamily="34" charset="0"/>
              <a:cs typeface="Tahoma" panose="020B0604030504040204" pitchFamily="34" charset="0"/>
            </a:endParaRPr>
          </a:p>
          <a:p>
            <a:pPr marL="285750" indent="-285750">
              <a:spcBef>
                <a:spcPts val="400"/>
              </a:spcBef>
              <a:buFontTx/>
              <a:buChar char="-"/>
            </a:pPr>
            <a:endParaRPr lang="ru-RU" sz="1400" dirty="0">
              <a:latin typeface="Tahoma" panose="020B0604030504040204" pitchFamily="34" charset="0"/>
              <a:ea typeface="Tahoma" panose="020B0604030504040204" pitchFamily="34" charset="0"/>
              <a:cs typeface="Tahoma" panose="020B0604030504040204" pitchFamily="34"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823" y="6117091"/>
            <a:ext cx="2676525"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21404336"/>
      </p:ext>
    </p:extLst>
  </p:cSld>
  <p:clrMapOvr>
    <a:masterClrMapping/>
  </p:clrMapOvr>
</p:sld>
</file>

<file path=ppt/theme/theme1.xml><?xml version="1.0" encoding="utf-8"?>
<a:theme xmlns:a="http://schemas.openxmlformats.org/drawingml/2006/main" name="Тема Office">
  <a:themeElements>
    <a:clrScheme name="Другая 1">
      <a:dk1>
        <a:srgbClr val="000438"/>
      </a:dk1>
      <a:lt1>
        <a:sysClr val="window" lastClr="FFFFFF"/>
      </a:lt1>
      <a:dk2>
        <a:srgbClr val="2864DC"/>
      </a:dk2>
      <a:lt2>
        <a:srgbClr val="F2F2F2"/>
      </a:lt2>
      <a:accent1>
        <a:srgbClr val="002E62"/>
      </a:accent1>
      <a:accent2>
        <a:srgbClr val="2864DC"/>
      </a:accent2>
      <a:accent3>
        <a:srgbClr val="2864DC"/>
      </a:accent3>
      <a:accent4>
        <a:srgbClr val="2864DC"/>
      </a:accent4>
      <a:accent5>
        <a:srgbClr val="2864DC"/>
      </a:accent5>
      <a:accent6>
        <a:srgbClr val="000438"/>
      </a:accent6>
      <a:hlink>
        <a:srgbClr val="F2F2F2"/>
      </a:hlink>
      <a:folHlink>
        <a:srgbClr val="D8D8D8"/>
      </a:folHlink>
    </a:clrScheme>
    <a:fontScheme name="Custom 22">
      <a:majorFont>
        <a:latin typeface="Verdana"/>
        <a:ea typeface=""/>
        <a:cs typeface=""/>
      </a:majorFont>
      <a:minorFont>
        <a:latin typeface="Lucida Grand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w="12700" cap="flat">
          <a:noFill/>
          <a:prstDash val="solid"/>
          <a:miter/>
        </a:ln>
      </a:spPr>
      <a:bodyPr rtlCol="0" anchor="ctr"/>
      <a:lstStyle>
        <a:defPPr algn="l">
          <a:defRPr dirty="0"/>
        </a:defPPr>
      </a:lstStyle>
    </a:spDef>
  </a:objectDefaults>
  <a:extraClrSchemeLst/>
  <a:extLst>
    <a:ext uri="{05A4C25C-085E-4340-85A3-A5531E510DB2}">
      <thm15:themeFamily xmlns="" xmlns:thm15="http://schemas.microsoft.com/office/thememl/2012/main" name="Office_30677662_TF45331398" id="{54C9E4F3-3A03-4402-A107-9DDD7A71BB82}" vid="{F9B8EB22-9DB8-442E-BFF0-27918EB9B00B}"/>
    </a:ext>
  </a:ext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5154C8-4BB5-43F2-9F6C-5E79271A0D50}">
  <ds:schemaRefs>
    <ds:schemaRef ds:uri="http://schemas.microsoft.com/sharepoint/v3/contenttype/forms"/>
  </ds:schemaRefs>
</ds:datastoreItem>
</file>

<file path=customXml/itemProps2.xml><?xml version="1.0" encoding="utf-8"?>
<ds:datastoreItem xmlns:ds="http://schemas.openxmlformats.org/officeDocument/2006/customXml" ds:itemID="{947A0EF5-23A9-4627-BC46-745B7DD804D2}">
  <ds:schemaRefs>
    <ds:schemaRef ds:uri="http://schemas.microsoft.com/office/2006/documentManagement/types"/>
    <ds:schemaRef ds:uri="http://purl.org/dc/elements/1.1/"/>
    <ds:schemaRef ds:uri="http://purl.org/dc/terms/"/>
    <ds:schemaRef ds:uri="6dc4bcd6-49db-4c07-9060-8acfc67cef9f"/>
    <ds:schemaRef ds:uri="http://schemas.microsoft.com/sharepoint/v3"/>
    <ds:schemaRef ds:uri="http://schemas.microsoft.com/office/infopath/2007/PartnerControls"/>
    <ds:schemaRef ds:uri="http://www.w3.org/XML/1998/namespace"/>
    <ds:schemaRef ds:uri="http://schemas.openxmlformats.org/package/2006/metadata/core-properties"/>
    <ds:schemaRef ds:uri="fb0879af-3eba-417a-a55a-ffe6dcd6ca77"/>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F2807890-83DC-4772-9CAD-F7CB30099A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2199</Words>
  <Application>Microsoft Office PowerPoint</Application>
  <PresentationFormat>Произвольный</PresentationFormat>
  <Paragraphs>205</Paragraphs>
  <Slides>30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Тема Office</vt:lpstr>
      <vt:lpstr>Практические аспекты рассмотрения  индивидуальных трудовых споров</vt:lpstr>
      <vt:lpstr>I. Порядок рассмотрения индивидуальных трудовых споров (ИТС)</vt:lpstr>
      <vt:lpstr>III. Порядок и сроки по разрешению ИТС</vt:lpstr>
      <vt:lpstr>IV. Что такое СК и порядок ее создания</vt:lpstr>
      <vt:lpstr>V. Какие споры рассматриваются СК </vt:lpstr>
      <vt:lpstr>V. Какие споры рассматриваются СК </vt:lpstr>
      <vt:lpstr>VI. Порядок работы СК </vt:lpstr>
      <vt:lpstr>VI. Порядок работы СК </vt:lpstr>
      <vt:lpstr>VII. Порядок рассмотрения ИТС в суде</vt:lpstr>
      <vt:lpstr>VIII. Организация труда, безопасность и оплата в период карантина</vt:lpstr>
      <vt:lpstr>VIII. Организация труда, безопасность и оплата в период карантина</vt:lpstr>
      <vt:lpstr>VIII. Организация труда, безопасность и оплата в период карантина</vt:lpstr>
      <vt:lpstr>VIII. Организация труда, безопасность и оплата в период карантина</vt:lpstr>
      <vt:lpstr>IX. Выполнение работы</vt:lpstr>
      <vt:lpstr>IX. Выполнение работы</vt:lpstr>
      <vt:lpstr>X. Оплата труда</vt:lpstr>
      <vt:lpstr>БЛАГОДАРИМ ВАС!</vt:lpstr>
      <vt:lpstr>ВОВОПРОСЫ</vt:lpstr>
      <vt:lpstr>ВОВОПРОСЫ</vt:lpstr>
      <vt:lpstr>ВОВОПРОСЫ</vt:lpstr>
      <vt:lpstr>ВОВОПРОСЫ</vt:lpstr>
      <vt:lpstr>ВОВОПРОСЫ</vt:lpstr>
      <vt:lpstr>ВОВОПРОСЫ</vt:lpstr>
      <vt:lpstr>ВОВОПРОСЫ</vt:lpstr>
      <vt:lpstr>ВОВОПРОСЫ</vt:lpstr>
      <vt:lpstr>ВОВОПРОСЫ</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2020-06-05T11:55:05Z</dcterms:created>
  <dcterms:modified xsi:type="dcterms:W3CDTF">2020-07-29T03:34:43Z</dcterms:modified>
</cp:coreProperties>
</file>