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96" r:id="rId4"/>
    <p:sldId id="258" r:id="rId5"/>
    <p:sldId id="273" r:id="rId6"/>
    <p:sldId id="297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5" r:id="rId25"/>
    <p:sldId id="291" r:id="rId26"/>
    <p:sldId id="292" r:id="rId27"/>
    <p:sldId id="293" r:id="rId28"/>
    <p:sldId id="294" r:id="rId29"/>
    <p:sldId id="298" r:id="rId30"/>
    <p:sldId id="26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BB784B-DC44-4D39-8DE7-A2DBFA326B75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BB784B-DC44-4D39-8DE7-A2DBFA326B75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68C6B0-D93E-40D3-8494-72CD1540C5E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0"/>
            <a:ext cx="8100392" cy="2708920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узаконить дом и землю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780928"/>
            <a:ext cx="8100392" cy="2808312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Бакытжан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Базарбек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Юрист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 независимый эксперт по земельным вопросам рабочей группы </a:t>
            </a:r>
            <a:r>
              <a:rPr lang="ru-RU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Акимата</a:t>
            </a:r>
            <a:r>
              <a:rPr lang="ru-RU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г.Алматы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291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093296"/>
            <a:ext cx="2247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3864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получить разрешение на строительство?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b="1" dirty="0" err="1">
                <a:solidFill>
                  <a:srgbClr val="C00000"/>
                </a:solidFill>
              </a:rPr>
              <a:t>Ултай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Буздакова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В 2012 году мы купили старый дом, потом в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акимате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оформили разрешение на его снос и строительство дома. Новый дом построили во дворе старого, а потом снесли старый. Новый дом на стадии незавершенного строительства, еще много чего не доделано. Как теперь оформить его ввод? И еще мы хотим на месте старого строить времянку и во дворе баню. Может всё вместе и вводить как новое строительство?</a:t>
            </a:r>
          </a:p>
          <a:p>
            <a:pPr marL="82296" indent="0" algn="ctr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341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ru-RU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получить разрешение на строительство?</a:t>
            </a:r>
            <a:endParaRPr lang="ru-RU" sz="3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82296" indent="0" algn="just"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Танат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Алибеков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  <a:p>
            <a:pPr marL="82296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Слышал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 Вас как сильнейшем юристе Казахстана в области земельного права. У меня к Вам такой вопрос: В 2014 году купил земельный участок еще в пригороде Шымкента. Есть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госакт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договор купли-продажи. Залил фундамент, на который потратил 2 млн. тенге. В 2015 году эта земля вошла в состав города Шымкента. Сейчас хочу получить разрешение на строительство дома, однако в архитектуре города говорят, что эта земля по Генплану города отведена на строительство многоэтажек. Как мне быть? Куда обратится за консультацией?</a:t>
            </a: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185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88640"/>
            <a:ext cx="8100392" cy="655272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изменить целевое назначение земельного участка?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Зульфия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Рахматулина</a:t>
            </a: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296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Добрый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день! Могу ли я оформить дачу под ИЖС? Если да, то как? И как мне получить 10 соток по строительство дома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2296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289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изменить целевое назначение земельного участка?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Karin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Karin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следует переоформить назначение дома и участка на ИЖС, которые введены в состав Алматы? Речь идет о дачных массивах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Наурызбайского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района. Документы переоформлены в городских службах, при этом целевое назначение - для садоводства.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продолжение своего вопроса. Как я знаю, можно, не меняя целевое назначение, изменить назначение самой недвижимости. Т.е. капитальный дом по документам считается садовым, однако существует возможность признать его жилым. Как это оформляется? Порядок? Спасибо.</a:t>
            </a:r>
          </a:p>
          <a:p>
            <a:pPr marL="82296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33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изменить целевое назначение земельного участка?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Нурлан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нулевых годах на части придомового участка построил магазин, выделил его отдельно, оформив акт на землю и техпаспорт. Тогда проходила кампания по легализации имущества, и всё, что мне понадобилось - это подать заявление на легализацию магазина. Дальше всё сделала комиссия по легализации. Сейчас надобность в магазине отпала. Как ввести обратно отделенный участок в состав придомового земельного участка, оформив магазин как летнюю кухню или любое иное помещение? Сколько это будет стоить? Спасибо.</a:t>
            </a:r>
          </a:p>
          <a:p>
            <a:pPr marL="82296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23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изменить целевое назначение земельного участка?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82296" indent="0"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Талгат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Асылов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endParaRPr lang="ru-RU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Ассаляму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алейкум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У меня три вопроса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поменять целевое назначение с ИЖС на коммерцию? (общественная баня) г. Алматы.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 algn="just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узаконить дом, построенный без разрешения на строительство? Был старый каркасно-камышитовый дом, г. Алматы.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 algn="just">
              <a:buAutoNum type="arabicPeriod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поменять целевое назначение с "для строительства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рекрационно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-оздоровительного комплекса и элитных домов" на ЛПХ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Алматинская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обл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Карасайский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район, пос.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Кыргауылды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 Заранее спасибо!</a:t>
            </a:r>
          </a:p>
          <a:p>
            <a:pPr marL="82296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596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узаконить пристройки к дому?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82296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Елена Ким:</a:t>
            </a:r>
          </a:p>
          <a:p>
            <a:pPr marL="82296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меня на участке стоит летняя кухня. Она есть в плане, но на неё нет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техпаспорта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Я хочу сделать капитальный ремонт, провести воду, газ и оформить как жилое помещение. Как это лучше сделать? Могу ли я сделать сначала сделать капитальный ремонт летней кухни, а потом узаконить её как жилое помещение?</a:t>
            </a:r>
          </a:p>
          <a:p>
            <a:pPr marL="82296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32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узаконить пристройки к дому?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Роман:</a:t>
            </a:r>
          </a:p>
          <a:p>
            <a:pPr marL="82296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узаконить пристройку к дому физическому лицу на земельном участке в частной собственности.</a:t>
            </a: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603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узаконить пристройки к дому?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82296" indent="0" algn="just"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Куаныш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Шажанбаев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endParaRPr lang="ru-RU" dirty="0">
              <a:solidFill>
                <a:srgbClr val="C00000"/>
              </a:solidFill>
            </a:endParaRPr>
          </a:p>
          <a:p>
            <a:pPr marL="82296" indent="0">
              <a:buNone/>
            </a:pPr>
            <a:r>
              <a:rPr lang="ru-RU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Здравствуйте. Я живу в многоквартирном трехэтажном доме на первом этаже. Хотел сделать небольшую пристройку к балкону под какой-нибудь бизнес. Куда мне обратиться и какие необходимо собрать документы для того, чтобы это все было законно? </a:t>
            </a:r>
          </a:p>
          <a:p>
            <a:pPr marL="82296" indent="0">
              <a:buNone/>
            </a:pPr>
            <a:r>
              <a:rPr lang="ru-R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Вопрос: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Могу ли я узаконить подвал в многоквартирном доме, который находится непосредственно под моей квартирой для открытия бизнеса? Если да, то что для этого необходимо сделать? Спасибо.</a:t>
            </a:r>
          </a:p>
        </p:txBody>
      </p:sp>
    </p:spTree>
    <p:extLst>
      <p:ext uri="{BB962C8B-B14F-4D97-AF65-F5344CB8AC3E}">
        <p14:creationId xmlns:p14="http://schemas.microsoft.com/office/powerpoint/2010/main" val="6107060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узаконить пристройки к дому?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Елена:</a:t>
            </a:r>
          </a:p>
          <a:p>
            <a:pPr marL="82296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Проживаю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Астане. Имеется земельный участок и дом, полученный по дарственной. Часть участка в частной собственности, часть - в аренде. Красной линии нет, но есть коридор сетей. При переоформлении участка выяснилось, что холодная пристройка не была оформлена при легализации. Заставили снести, как незаконную. А без этой пристройки дома холодно. Как мне получить разрешение на строительство пристройки, если пристройка будет находиться на арендованной земле?</a:t>
            </a: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645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95" y="3284984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7992888" cy="6624736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узаконить земельный участок</a:t>
            </a:r>
            <a:r>
              <a:rPr lang="ru-RU" sz="3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Ермек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296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Земли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которые выданы в аренду (ИЖС) как можно оформить в частную собственность?</a:t>
            </a: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Бахтияр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Избасаров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296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Уважаемый БАКЫТЖАН БАЗАРБЕК, у меня вопрос такой: уже прошел год с февраля 2016 года, как я не могу узаконить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землю своего отца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Потому что 2008 году, когда попадали на комиссию по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легализации,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они от 10 соток больше земли автоматически на аренду дали, потом я частную собственность брал и потом еще построил здание под магазин. До сегодняшнего дня не могу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переоформить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поэтому. Есть ли какие-то варианты ускорить все эти процессы? Заранее спасибо! 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64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узаконить недвижимость при отсутствии правоустанавливающих документов?</a:t>
            </a:r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82296" indent="0" algn="just"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Базаркуль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Касымова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endParaRPr lang="ru-RU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составлении договора отчуждения не соблюдена форма договора, в связи с чем право собственности на дом и на земельный участок не зарегистрировано. Живут более 20 лет. Как узаконить? Прежняя хозяйка умерла за границей. Споров и обременений нет.</a:t>
            </a: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780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 fontScale="47500" lnSpcReduction="20000"/>
          </a:bodyPr>
          <a:lstStyle/>
          <a:p>
            <a:pPr marL="82296" indent="0" algn="ctr">
              <a:buNone/>
            </a:pPr>
            <a:r>
              <a:rPr lang="ru-RU" sz="5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узаконить недвижимость при отсутствии правоустанавливающих документов?</a:t>
            </a:r>
            <a:endParaRPr lang="ru-RU" sz="51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Неймат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Аллахвердиев:</a:t>
            </a:r>
          </a:p>
          <a:p>
            <a:pPr marL="82296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2007 году купил три дачных участка в одном обществе "Садовод строитель", но не взял расписки - хозяева мне отдали документы, я им деньги. В этом же году подал документы на легализацию и переоформление в собственность. Частная организация, которая занималась этим делом, прекратила свою деятельность, не доделав документы, и при этом потеряли документы на одну из дач. Теперь на руках технические паспорта на две дачи на мое имя - Я собственник объектов недвижимости на данных участках. Землю не переоформляют, ссылаясь на то, что нет договоров о купле-продаже. Отложил это дело до 2014 года. При этом имею удостоверения на три участка - как член садоводческого товарищества и с 2008 года регулярно плачу взносы. В 2014 году решил оформить участок, на который были потеряны документы. Мне выдают только заключение о сносе объекта недвижимости (так как за это время домик разобрали хулиганы). Кадастровые номера имеются на все три участка. В ноябре 2014 года обращаюсь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Акимат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города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Костанай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чтобы разрешили переоформить земельные участки. Пришло три постановления об отказе в предоставлении земельных участков в частную собственность, в связи с тем, что, согласно Генеральному плану города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Костанай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данная территория обозначена как частично лесополоса, частично дачи. Мне посоветовали найти старых хозяев и оформить договор купли-продажи, чтоб обратиться в суд. Но хозяев уже давно нет в живых, а родственников и не пытался искать. И вот решил в 2016 году продать участки, и тут оказывается новый хозяин на один из участков и показывает мне потерянные документы. Получается, что на этом участке я хозяин оставшегося фундамента. Документы он тоже не переоформил. А на вопрос: "Откуда у вас документы?" ответил: "Купил в 2007 году". Пожалуйста, ответьте, как переоформить землю и как стать полноправным хозяином, и как можно решить вопрос с участком и потерянными документами? Спасибо!</a:t>
            </a: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426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sz="3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узаконить недвижимость при отсутствии правоустанавливающих документов?</a:t>
            </a:r>
            <a:endParaRPr lang="ru-RU" sz="33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Болат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296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меня на руках имеется договор задатка. Залоговым имуществом является жилой дом с участком. Хозяйка дома, с которой был заключен договор, скончалась.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 algn="just"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Будет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 данный договор иметь силу?;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6646" indent="-514350" algn="just"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Являются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 основанием данные, зафиксированные в реестре нотариуса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?;</a:t>
            </a:r>
          </a:p>
          <a:p>
            <a:pPr marL="596646" indent="-514350" algn="just">
              <a:buAutoNum type="arabicParenR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ли данный дом оформить на третье лицо без моего участия? Спасибо!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561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44624"/>
            <a:ext cx="8100392" cy="669674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РАЗНОЕ</a:t>
            </a:r>
          </a:p>
          <a:p>
            <a:pPr marL="82296" indent="0" algn="just">
              <a:buNone/>
            </a:pPr>
            <a:r>
              <a:rPr lang="ru-RU" sz="3600" b="1" dirty="0" err="1">
                <a:solidFill>
                  <a:srgbClr val="C00000"/>
                </a:solidFill>
              </a:rPr>
              <a:t>Бауыржан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Мадиев</a:t>
            </a:r>
            <a:r>
              <a:rPr lang="ru-RU" sz="3600" b="1" dirty="0" smtClean="0">
                <a:solidFill>
                  <a:srgbClr val="C00000"/>
                </a:solidFill>
              </a:rPr>
              <a:t>:</a:t>
            </a:r>
            <a:endParaRPr lang="ru-RU" sz="3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меня ИЖС в г. Каскелен. В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ГАСКе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мне сказали, что необходимо заключить договор с подрядной организацией. Как узаконить ИЖС, если построить дом самому? Ведь многие строят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хозспособом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Нанимать строительную организацию очень накладно простому народу.</a:t>
            </a:r>
          </a:p>
          <a:p>
            <a:pPr marL="82296" indent="0" algn="ctr">
              <a:buNone/>
            </a:pPr>
            <a:endParaRPr lang="ru-RU" sz="33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117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44624"/>
            <a:ext cx="8100392" cy="6696744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ru-RU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РАЗНОЕ</a:t>
            </a:r>
          </a:p>
          <a:p>
            <a:pPr marL="82296" indent="0" algn="just">
              <a:buNone/>
            </a:pPr>
            <a:r>
              <a:rPr lang="ru-RU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Виталий Бугаев:</a:t>
            </a:r>
            <a:endParaRPr lang="ru-RU" sz="3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ввести в эксплуатацию дом (ИЖС) - под легализацию не прошел, т.к. земельный акт выдан в феврале 2015 года (т.е. после сентября 2014</a:t>
            </a:r>
            <a:r>
              <a:rPr lang="ru-RU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Ч</a:t>
            </a:r>
            <a:r>
              <a:rPr lang="ru-RU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ерез </a:t>
            </a: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ГАСК были подготовлены все необходимые документы, оплачены 3 штрафа, осталось в архитектуре получить акт ввода в эксплуатацию. Но вышел новый закон, по которому требуется декларация о соответствии. Кто ее должен делать если дом строился без строительной фирмы и до выхода этого закона?</a:t>
            </a:r>
          </a:p>
          <a:p>
            <a:pPr marL="82296" indent="0" algn="ctr">
              <a:buNone/>
            </a:pPr>
            <a:endParaRPr lang="ru-RU" sz="3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endParaRPr lang="ru-RU" sz="33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68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 fontScale="85000" lnSpcReduction="20000"/>
          </a:bodyPr>
          <a:lstStyle/>
          <a:p>
            <a:pPr marL="82296" indent="0" algn="ctr">
              <a:buNone/>
            </a:pPr>
            <a:r>
              <a:rPr lang="ru-RU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РАЗНОЕ</a:t>
            </a:r>
          </a:p>
          <a:p>
            <a:pPr marL="82296" indent="0" algn="just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Елена Давыдова:</a:t>
            </a:r>
          </a:p>
          <a:p>
            <a:pPr marL="82296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Добрый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день!У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меня такой вопрос: муж принял в наследство гараж, земля была не оформлена - нам дали землю в аренду на 1 год. В январе следующего года срок заканчивается. Муж хотел бы выкупить землю, был в земельном комитете - никто ничего вразумительного сказать не может. Говорят, что нужно будет заплатить за аренду земли в начале следующего года и написать заявление на выкуп земли. Тогда возникает вопрос - зачем платить за аренду, если пока не будет решения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акимата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- на выкуп или продление аренды? Спасибо.</a:t>
            </a:r>
          </a:p>
          <a:p>
            <a:pPr marL="82296" indent="0" algn="ctr">
              <a:buNone/>
            </a:pPr>
            <a:endParaRPr lang="ru-RU" sz="33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0135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741368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ru-RU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РАЗНОЕ</a:t>
            </a:r>
          </a:p>
          <a:p>
            <a:pPr marL="82296" indent="0" algn="just">
              <a:buNone/>
            </a:pPr>
            <a:r>
              <a:rPr lang="ru-RU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Сарсенбай</a:t>
            </a: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296" indent="0" algn="just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Живу в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Костанае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Хочу построить дом. Обратился в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акимат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Заявление не приняли, требуют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топосъемку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участка, где предполагаю строиться.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Топосъемка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делается платно. Для чего она нужна? В госорганах есть же все земельные документы и через спутник можно посмотреть при желании, не создавая препятствий для ИЖС.</a:t>
            </a:r>
          </a:p>
          <a:p>
            <a:pPr marL="82296" indent="0" algn="just">
              <a:buNone/>
            </a:pPr>
            <a:endParaRPr lang="ru-RU" sz="33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4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44624"/>
            <a:ext cx="8100392" cy="6696744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ru-RU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РАЗНОЕ</a:t>
            </a:r>
          </a:p>
          <a:p>
            <a:pPr marL="82296" indent="0" algn="just">
              <a:buNone/>
            </a:pPr>
            <a:r>
              <a:rPr lang="ru-RU" sz="33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Айдын</a:t>
            </a:r>
            <a:r>
              <a:rPr lang="ru-RU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296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Я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купил участок, установил границы (пригласил компанию, которая мне установила колышки по углам), на сегодняшний день я с архитектуры района получил ситуационную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схему, где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углы моего участка изменены (передвинули на 4 метра в сторону болота).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Вопросы: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насколько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правомерны действия районного отдела архитектуры? 2) как мне восстановить ранее установленные границы своего участка?</a:t>
            </a:r>
          </a:p>
          <a:p>
            <a:pPr marL="82296" indent="0" algn="just">
              <a:buNone/>
            </a:pPr>
            <a:endParaRPr lang="ru-RU" sz="33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7465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741368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82296" indent="0" algn="ctr">
              <a:buNone/>
            </a:pPr>
            <a:r>
              <a:rPr lang="ru-RU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РАЗНОЕ</a:t>
            </a:r>
          </a:p>
          <a:p>
            <a:pPr marL="82296" indent="0" algn="just">
              <a:buNone/>
            </a:pPr>
            <a:r>
              <a:rPr lang="ru-RU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Баян:</a:t>
            </a:r>
          </a:p>
          <a:p>
            <a:pPr marL="82296" indent="0" algn="just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Перегородки в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квартирах,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не отраженные в техническом паспорте квартиры - нужно ли переоформлять техпаспорт? В каких случаях техпаспорт не требует изменений? Если в техпаспорте кухня выделена пунктиром и определена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площадь, можно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ли по этому пунктиру поставить гипсокартонную стенку и требует ли это внесения изменений в техпаспорт и получения разрешения МИО?</a:t>
            </a:r>
            <a:endParaRPr lang="ru-RU" sz="33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7384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741368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marL="82296" indent="0" algn="ctr">
              <a:buNone/>
            </a:pPr>
            <a:r>
              <a:rPr lang="ru-RU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РАЗНОЕ</a:t>
            </a: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en-US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Georgiy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Garmashov</a:t>
            </a: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Производственной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Компании на праве временного возмездного пользования был выделен земельный участок за пределами населенного пункта для размещения подъездной дороги к производственному объекту этой Компании. Компания дорогу выстроила, проложила асфальт и ввела её в эксплуатацию. Местным исполнительным органом вдоль дороги стали выдаваться земельные участки физическим лицам под ИЖС и юридическим лицам для предпринимательских целей, которые без согласия с Компанией организовали примыкания к дороге и стали ей пользоваться, при этом испортив или утеряв многие межевые знаки по границе дороги Компании. Компания неоднократно обращалась к новым соседям с просьбой нести совместные затраты по использованию дороги и не уничтожать межевые знаки, на что получало категорический отказ. Вопрос: Считается ли примыкание третьих лиц к автодороге Компании захватом земельного участка Компании? Возможно ли установить сервитут на совместное использование и содержание автодороги и если да, имеются ли нормативы о порядке расчета сервитута? А в случае отказа от сервитута имеет ли Компания право обязать «соседей» снести примыкания и запретить пользоваться автодорогой?</a:t>
            </a: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79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95" y="3284984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7992888" cy="6624736"/>
          </a:xfrm>
        </p:spPr>
        <p:txBody>
          <a:bodyPr>
            <a:normAutofit fontScale="77500" lnSpcReduction="20000"/>
          </a:bodyPr>
          <a:lstStyle/>
          <a:p>
            <a:pPr marL="82296" indent="0" algn="ctr"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узаконить земельный участок</a:t>
            </a:r>
            <a:r>
              <a:rPr lang="ru-RU" sz="3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2296" indent="0" algn="just">
              <a:buNone/>
            </a:pPr>
            <a:endParaRPr lang="ru-RU" b="1" smtClean="0">
              <a:solidFill>
                <a:srgbClr val="C00000"/>
              </a:solidFill>
            </a:endParaRPr>
          </a:p>
          <a:p>
            <a:pPr marL="82296" indent="0" algn="just">
              <a:buNone/>
            </a:pPr>
            <a:r>
              <a:rPr lang="ru-RU" b="1" smtClean="0">
                <a:solidFill>
                  <a:srgbClr val="C00000"/>
                </a:solidFill>
              </a:rPr>
              <a:t>Зейнекешов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Мурат </a:t>
            </a:r>
            <a:r>
              <a:rPr lang="ru-RU" b="1" dirty="0" err="1" smtClean="0">
                <a:solidFill>
                  <a:srgbClr val="C00000"/>
                </a:solidFill>
              </a:rPr>
              <a:t>Ергалиевич</a:t>
            </a:r>
            <a:r>
              <a:rPr lang="ru-RU" dirty="0">
                <a:solidFill>
                  <a:srgbClr val="C00000"/>
                </a:solidFill>
              </a:rPr>
              <a:t>:</a:t>
            </a:r>
            <a:endParaRPr lang="ru-RU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Когда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покупал дом в далеком 1996 году, территория была огорожена. В то время я не обратил внимание, что огороженная территория больше (почти 9,5 сот) принадлежащей мне по праву территории (4,4 сот). Я на огороженной территории построил еще 2010 году временное капитальное строение. На своей территории построил новый жилой дом (не демонтируя старый), так как существующий дом старый, саманный (1960г). К тому же в этом году в дом зашла вода выше пола на 20-30см. Новый построенный дом еще не узаконил. Вопрос: можно ли узаконить не вошедшие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самозахват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5 соток земли и узаконить временное капитальное строение и жилой дом?</a:t>
            </a: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0146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192" y="2947563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997053" y="0"/>
            <a:ext cx="8100392" cy="68402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fontAlgn="base">
              <a:buFont typeface="Wingdings 2"/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 fontAlgn="base">
              <a:buFont typeface="Wingdings 2"/>
              <a:buNone/>
            </a:pPr>
            <a:r>
              <a:rPr lang="ru-RU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7053" y="2420888"/>
            <a:ext cx="8100392" cy="44194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Бакытжан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Базарбек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,</a:t>
            </a:r>
          </a:p>
          <a:p>
            <a:pPr marL="82296" indent="0">
              <a:buNone/>
            </a:pP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Юрист, независимый эксперт по земельным вопросам рабочей группы </a:t>
            </a:r>
            <a:r>
              <a:rPr lang="ru-RU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Акимата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г.Алматы</a:t>
            </a:r>
          </a:p>
          <a:p>
            <a:pPr marL="82296" indent="0">
              <a:buNone/>
            </a:pP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e-mail: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bakytzhan.bazarbek@mail.ru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моб.тел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8-775-855-82-06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093296"/>
            <a:ext cx="2247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4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узаконить незаконно возведенную постройку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2296" indent="0">
              <a:buNone/>
            </a:pPr>
            <a:r>
              <a:rPr 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Данияр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296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Как узаконить гараж, построенный без соблюдения требований АПЗ? (Т.е. гараж построен впритык к границе участка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82296" indent="0" algn="just">
              <a:buNone/>
            </a:pPr>
            <a:r>
              <a:rPr lang="ru-RU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Алибек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296" indent="0" algn="just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Каким образом можно в г. Астане узаконить самовольно возведенные строения, если земельный участок принадлежит на праве частной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собственности? В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порядке 244 ст. ГК РК суды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отказывают.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Акимат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не принимает в эксплуатацию. Не пора ли менять законодательство в этой сфере? Проблема очень широкая, государство теряет в виде налогов, люди не могут распоряжаться имуществом!</a:t>
            </a:r>
          </a:p>
          <a:p>
            <a:pPr marL="82296" indent="0" algn="just">
              <a:buNone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52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узаконить незаконно возведенную постройку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2296" indent="0" algn="just"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Зарина:</a:t>
            </a:r>
          </a:p>
          <a:p>
            <a:pPr marL="82296" indent="0" algn="just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узаконить дом, построенный на участке под ИЖС (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госакт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имеется) в Усть-Каменогорске? Купили недостроенный дом в мае 2016 года без документов на строительство. Тогда ещё можно было построить, а потом ввести в эксплуатацию, заплатив штраф. Но потом ввели новый закон, и теперь непонятно, как нам узаконить дом. Дом на стадии завершения.</a:t>
            </a:r>
          </a:p>
        </p:txBody>
      </p:sp>
    </p:spTree>
    <p:extLst>
      <p:ext uri="{BB962C8B-B14F-4D97-AF65-F5344CB8AC3E}">
        <p14:creationId xmlns:p14="http://schemas.microsoft.com/office/powerpoint/2010/main" val="382799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 fontScale="85000" lnSpcReduction="10000"/>
          </a:bodyPr>
          <a:lstStyle/>
          <a:p>
            <a:pPr marL="82296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узаконить незаконно возведенную постройку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82296" indent="0" algn="just">
              <a:buNone/>
            </a:pP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Алия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Кушинчерекова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кому и куда обратиться, чтобы узаконить построенный на участке дом?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Илийский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район, поселок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Боролдай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Перизат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Ахметова:</a:t>
            </a:r>
            <a:endParaRPr lang="ru-RU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Здравствуйте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На участке построен дом из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пескоблока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На дом нет ни единого документа. Акт на землю есть. Окна, двери есть. Как узаконить дом? Поэтапно расскажите, в какие инстанций идти. Во сколько обойдется? В БТИ ходила, там посредник сказал что около 200 тысяч будет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654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узаконить незаконно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возведенную постройку?</a:t>
            </a:r>
          </a:p>
          <a:p>
            <a:pPr marL="82296" indent="0" algn="just">
              <a:buNone/>
            </a:pPr>
            <a:r>
              <a:rPr lang="ru-RU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Гаухар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2296" indent="0" algn="just">
              <a:buNone/>
            </a:pP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меня такой вопрос. Построили пристройку в 2007г. и начали вводить в эксплуатацию. Сделали все документы, оплатили штрафы. Когда дошли до акта ввода в эксплуатацию, не приняли документы ни в ГАСК, ни в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Архитиктуре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. Старые бланки акта ввода отменили с 01.01.2016г. и действует новый порядок акта ввода в эксплуатацию. Теперь не могу узаконить пристройку из-за этой нормы. Скажите, как можно теперь узаконить пристройку?</a:t>
            </a:r>
            <a:endParaRPr lang="ru-RU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674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узаконить незаконно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возведенную постройку?</a:t>
            </a:r>
          </a:p>
          <a:p>
            <a:pPr marL="82296" indent="0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Александр:</a:t>
            </a:r>
          </a:p>
          <a:p>
            <a:pPr marL="82296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Подскажите, как узаконить пристройки к существующему дачному дому, на который есть тех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паспорт?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 в паспорте нет новых пристроек. Местонахождение -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Карасайский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район, садоводческое общество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58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3" y="3140968"/>
            <a:ext cx="85769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16632"/>
            <a:ext cx="8100392" cy="662473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узаконить незаконно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возведенную постройку?</a:t>
            </a:r>
          </a:p>
          <a:p>
            <a:pPr marL="82296" indent="0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Эльвира МР:</a:t>
            </a:r>
          </a:p>
          <a:p>
            <a:pPr marL="82296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 по узаконению пристройки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юридических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лиц.</a:t>
            </a:r>
          </a:p>
          <a:p>
            <a:pPr marL="82296" indent="0" algn="just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УАиГ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не узаконивают, говорят, нет постановления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мажилиса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 2015 года (!)</a:t>
            </a:r>
          </a:p>
          <a:p>
            <a:pPr marL="82296" indent="0" algn="just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ctr">
              <a:buNone/>
            </a:pPr>
            <a:endParaRPr lang="ru-RU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462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3">
      <a:dk1>
        <a:srgbClr val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70C0"/>
      </a:hlink>
      <a:folHlink>
        <a:srgbClr val="00206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997</TotalTime>
  <Words>2428</Words>
  <Application>Microsoft Office PowerPoint</Application>
  <PresentationFormat>Экран (4:3)</PresentationFormat>
  <Paragraphs>132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Солнцестояние</vt:lpstr>
      <vt:lpstr>Как узаконить дом и землю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Исполнительное производство</dc:title>
  <dc:creator>lenovo</dc:creator>
  <cp:lastModifiedBy>Элина Черногрицкая</cp:lastModifiedBy>
  <cp:revision>56</cp:revision>
  <dcterms:created xsi:type="dcterms:W3CDTF">2017-02-13T03:31:43Z</dcterms:created>
  <dcterms:modified xsi:type="dcterms:W3CDTF">2017-06-15T03:52:28Z</dcterms:modified>
</cp:coreProperties>
</file>