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342" r:id="rId3"/>
    <p:sldId id="343" r:id="rId4"/>
    <p:sldId id="346" r:id="rId5"/>
    <p:sldId id="347" r:id="rId6"/>
    <p:sldId id="317" r:id="rId7"/>
    <p:sldId id="310" r:id="rId8"/>
    <p:sldId id="341" r:id="rId9"/>
    <p:sldId id="256" r:id="rId10"/>
    <p:sldId id="259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3" r:id="rId24"/>
    <p:sldId id="282" r:id="rId25"/>
    <p:sldId id="283" r:id="rId26"/>
    <p:sldId id="284" r:id="rId27"/>
    <p:sldId id="294" r:id="rId28"/>
    <p:sldId id="350" r:id="rId29"/>
    <p:sldId id="292" r:id="rId30"/>
    <p:sldId id="348" r:id="rId31"/>
    <p:sldId id="285" r:id="rId32"/>
    <p:sldId id="286" r:id="rId33"/>
    <p:sldId id="287" r:id="rId34"/>
    <p:sldId id="288" r:id="rId35"/>
    <p:sldId id="351" r:id="rId36"/>
    <p:sldId id="295" r:id="rId37"/>
    <p:sldId id="263" r:id="rId38"/>
    <p:sldId id="352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51" autoAdjust="0"/>
  </p:normalViewPr>
  <p:slideViewPr>
    <p:cSldViewPr>
      <p:cViewPr varScale="1">
        <p:scale>
          <a:sx n="97" d="100"/>
          <a:sy n="97" d="100"/>
        </p:scale>
        <p:origin x="19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FE27A-F635-4534-834D-21A5A82548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9B52481-D2D7-405E-A6E8-A968661CA3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Интеллектуальная собственность</a:t>
          </a:r>
        </a:p>
      </dgm:t>
    </dgm:pt>
    <dgm:pt modelId="{421A1F05-0708-4C66-B577-C42ED6784DDC}" type="parTrans" cxnId="{C32087B3-DD00-44BB-924D-AB5D0A7F242D}">
      <dgm:prSet/>
      <dgm:spPr/>
    </dgm:pt>
    <dgm:pt modelId="{79F27198-7841-4AAA-B017-89A1E30A7606}" type="sibTrans" cxnId="{C32087B3-DD00-44BB-924D-AB5D0A7F242D}">
      <dgm:prSet/>
      <dgm:spPr/>
    </dgm:pt>
    <dgm:pt modelId="{4ECE1A94-F991-44AD-A00D-92C4303E5D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Результаты интеллектуальной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творческой деятельности</a:t>
          </a:r>
        </a:p>
      </dgm:t>
    </dgm:pt>
    <dgm:pt modelId="{B895CE01-42B5-4E27-8DA8-A204757DAC80}" type="parTrans" cxnId="{1F432285-C94A-4075-81EC-1A29C8C8D610}">
      <dgm:prSet/>
      <dgm:spPr/>
    </dgm:pt>
    <dgm:pt modelId="{3579F453-852F-4B96-B0C2-528CEF647793}" type="sibTrans" cxnId="{1F432285-C94A-4075-81EC-1A29C8C8D610}">
      <dgm:prSet/>
      <dgm:spPr/>
    </dgm:pt>
    <dgm:pt modelId="{0ED70732-7FE8-4310-923D-970839A44E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Средства индивидуализации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товаров и услуг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F2874ED-E62F-4017-ACEA-0E942EDEEA44}" type="parTrans" cxnId="{118EC5E4-D19E-4050-80D6-3C00861CA0F4}">
      <dgm:prSet/>
      <dgm:spPr/>
    </dgm:pt>
    <dgm:pt modelId="{8B674588-C050-4C38-8B84-42D8EDEDCEB5}" type="sibTrans" cxnId="{118EC5E4-D19E-4050-80D6-3C00861CA0F4}">
      <dgm:prSet/>
      <dgm:spPr/>
    </dgm:pt>
    <dgm:pt modelId="{D8589257-8A22-4B30-BE38-6AE7A5E1ECDD}" type="pres">
      <dgm:prSet presAssocID="{A55FE27A-F635-4534-834D-21A5A82548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F6437-2678-4242-9AAD-F279CD42ABCA}" type="pres">
      <dgm:prSet presAssocID="{B9B52481-D2D7-405E-A6E8-A968661CA395}" presName="hierRoot1" presStyleCnt="0">
        <dgm:presLayoutVars>
          <dgm:hierBranch/>
        </dgm:presLayoutVars>
      </dgm:prSet>
      <dgm:spPr/>
    </dgm:pt>
    <dgm:pt modelId="{ED23FD5B-0ECB-4A18-93C9-DB01F7C3633D}" type="pres">
      <dgm:prSet presAssocID="{B9B52481-D2D7-405E-A6E8-A968661CA395}" presName="rootComposite1" presStyleCnt="0"/>
      <dgm:spPr/>
    </dgm:pt>
    <dgm:pt modelId="{078F2700-31A2-48E5-8207-8F61379362C6}" type="pres">
      <dgm:prSet presAssocID="{B9B52481-D2D7-405E-A6E8-A968661CA395}" presName="rootText1" presStyleLbl="node0" presStyleIdx="0" presStyleCnt="1">
        <dgm:presLayoutVars>
          <dgm:chPref val="3"/>
        </dgm:presLayoutVars>
      </dgm:prSet>
      <dgm:spPr/>
    </dgm:pt>
    <dgm:pt modelId="{C7B3240A-F613-4EF0-BC46-B01E6507D20E}" type="pres">
      <dgm:prSet presAssocID="{B9B52481-D2D7-405E-A6E8-A968661CA395}" presName="rootConnector1" presStyleLbl="node1" presStyleIdx="0" presStyleCnt="0"/>
      <dgm:spPr/>
    </dgm:pt>
    <dgm:pt modelId="{F5B8A21E-FE76-4DB6-A6A6-8F91A4D0FA67}" type="pres">
      <dgm:prSet presAssocID="{B9B52481-D2D7-405E-A6E8-A968661CA395}" presName="hierChild2" presStyleCnt="0"/>
      <dgm:spPr/>
    </dgm:pt>
    <dgm:pt modelId="{8060DA13-DA9E-4F0F-98D1-F9DC1A0C5DC4}" type="pres">
      <dgm:prSet presAssocID="{B895CE01-42B5-4E27-8DA8-A204757DAC80}" presName="Name35" presStyleLbl="parChTrans1D2" presStyleIdx="0" presStyleCnt="2"/>
      <dgm:spPr/>
    </dgm:pt>
    <dgm:pt modelId="{05708E49-53A0-41F1-82B0-975CD91FAA9C}" type="pres">
      <dgm:prSet presAssocID="{4ECE1A94-F991-44AD-A00D-92C4303E5D34}" presName="hierRoot2" presStyleCnt="0">
        <dgm:presLayoutVars>
          <dgm:hierBranch/>
        </dgm:presLayoutVars>
      </dgm:prSet>
      <dgm:spPr/>
    </dgm:pt>
    <dgm:pt modelId="{D0B10636-151C-4A25-9BA3-17B826BA4A7C}" type="pres">
      <dgm:prSet presAssocID="{4ECE1A94-F991-44AD-A00D-92C4303E5D34}" presName="rootComposite" presStyleCnt="0"/>
      <dgm:spPr/>
    </dgm:pt>
    <dgm:pt modelId="{02FA0103-766C-46B2-884A-8499E6A08515}" type="pres">
      <dgm:prSet presAssocID="{4ECE1A94-F991-44AD-A00D-92C4303E5D34}" presName="rootText" presStyleLbl="node2" presStyleIdx="0" presStyleCnt="2">
        <dgm:presLayoutVars>
          <dgm:chPref val="3"/>
        </dgm:presLayoutVars>
      </dgm:prSet>
      <dgm:spPr/>
    </dgm:pt>
    <dgm:pt modelId="{0EF276CC-4DEE-4BC0-99AB-06A062716BDE}" type="pres">
      <dgm:prSet presAssocID="{4ECE1A94-F991-44AD-A00D-92C4303E5D34}" presName="rootConnector" presStyleLbl="node2" presStyleIdx="0" presStyleCnt="2"/>
      <dgm:spPr/>
    </dgm:pt>
    <dgm:pt modelId="{E2C2E524-6B8F-4F4E-A3AD-0614F6FE4063}" type="pres">
      <dgm:prSet presAssocID="{4ECE1A94-F991-44AD-A00D-92C4303E5D34}" presName="hierChild4" presStyleCnt="0"/>
      <dgm:spPr/>
    </dgm:pt>
    <dgm:pt modelId="{784800B6-9CE6-4635-A083-8E522D7555FF}" type="pres">
      <dgm:prSet presAssocID="{4ECE1A94-F991-44AD-A00D-92C4303E5D34}" presName="hierChild5" presStyleCnt="0"/>
      <dgm:spPr/>
    </dgm:pt>
    <dgm:pt modelId="{E5CD8C7A-EF18-47D9-96C7-73683F901205}" type="pres">
      <dgm:prSet presAssocID="{4F2874ED-E62F-4017-ACEA-0E942EDEEA44}" presName="Name35" presStyleLbl="parChTrans1D2" presStyleIdx="1" presStyleCnt="2"/>
      <dgm:spPr/>
    </dgm:pt>
    <dgm:pt modelId="{B6F1356B-18E5-4BB8-9883-F94EDE7F4699}" type="pres">
      <dgm:prSet presAssocID="{0ED70732-7FE8-4310-923D-970839A44E72}" presName="hierRoot2" presStyleCnt="0">
        <dgm:presLayoutVars>
          <dgm:hierBranch/>
        </dgm:presLayoutVars>
      </dgm:prSet>
      <dgm:spPr/>
    </dgm:pt>
    <dgm:pt modelId="{03C56191-C3DA-4757-A0A0-31729946590F}" type="pres">
      <dgm:prSet presAssocID="{0ED70732-7FE8-4310-923D-970839A44E72}" presName="rootComposite" presStyleCnt="0"/>
      <dgm:spPr/>
    </dgm:pt>
    <dgm:pt modelId="{61F2F2AF-5699-4F51-BE7B-68A37C638ED6}" type="pres">
      <dgm:prSet presAssocID="{0ED70732-7FE8-4310-923D-970839A44E72}" presName="rootText" presStyleLbl="node2" presStyleIdx="1" presStyleCnt="2">
        <dgm:presLayoutVars>
          <dgm:chPref val="3"/>
        </dgm:presLayoutVars>
      </dgm:prSet>
      <dgm:spPr/>
    </dgm:pt>
    <dgm:pt modelId="{5C7EF405-92E0-41E2-A2FB-B4F50F0DDF3E}" type="pres">
      <dgm:prSet presAssocID="{0ED70732-7FE8-4310-923D-970839A44E72}" presName="rootConnector" presStyleLbl="node2" presStyleIdx="1" presStyleCnt="2"/>
      <dgm:spPr/>
    </dgm:pt>
    <dgm:pt modelId="{6E4D86B2-2CC9-45D1-B8EC-4F9D7BD27CFB}" type="pres">
      <dgm:prSet presAssocID="{0ED70732-7FE8-4310-923D-970839A44E72}" presName="hierChild4" presStyleCnt="0"/>
      <dgm:spPr/>
    </dgm:pt>
    <dgm:pt modelId="{0E112A01-44D5-43CF-A036-B647C7D6F499}" type="pres">
      <dgm:prSet presAssocID="{0ED70732-7FE8-4310-923D-970839A44E72}" presName="hierChild5" presStyleCnt="0"/>
      <dgm:spPr/>
    </dgm:pt>
    <dgm:pt modelId="{60F4CD09-9D78-497D-9919-A199F12CEBBA}" type="pres">
      <dgm:prSet presAssocID="{B9B52481-D2D7-405E-A6E8-A968661CA395}" presName="hierChild3" presStyleCnt="0"/>
      <dgm:spPr/>
    </dgm:pt>
  </dgm:ptLst>
  <dgm:cxnLst>
    <dgm:cxn modelId="{EBA6AF2D-9E3D-40D0-A991-AD031B1A6221}" type="presOf" srcId="{4ECE1A94-F991-44AD-A00D-92C4303E5D34}" destId="{02FA0103-766C-46B2-884A-8499E6A08515}" srcOrd="0" destOrd="0" presId="urn:microsoft.com/office/officeart/2005/8/layout/orgChart1"/>
    <dgm:cxn modelId="{ECCC6F2F-7D50-40E7-A3E9-B0DAFF179E21}" type="presOf" srcId="{0ED70732-7FE8-4310-923D-970839A44E72}" destId="{5C7EF405-92E0-41E2-A2FB-B4F50F0DDF3E}" srcOrd="1" destOrd="0" presId="urn:microsoft.com/office/officeart/2005/8/layout/orgChart1"/>
    <dgm:cxn modelId="{31FE4562-9374-4957-83C3-FBD220CEC4B9}" type="presOf" srcId="{4F2874ED-E62F-4017-ACEA-0E942EDEEA44}" destId="{E5CD8C7A-EF18-47D9-96C7-73683F901205}" srcOrd="0" destOrd="0" presId="urn:microsoft.com/office/officeart/2005/8/layout/orgChart1"/>
    <dgm:cxn modelId="{53CE2C6A-280C-402C-BECA-8F0E4C11D8C5}" type="presOf" srcId="{B895CE01-42B5-4E27-8DA8-A204757DAC80}" destId="{8060DA13-DA9E-4F0F-98D1-F9DC1A0C5DC4}" srcOrd="0" destOrd="0" presId="urn:microsoft.com/office/officeart/2005/8/layout/orgChart1"/>
    <dgm:cxn modelId="{9C20F64B-31AC-412F-961E-AAFC304F3A0C}" type="presOf" srcId="{4ECE1A94-F991-44AD-A00D-92C4303E5D34}" destId="{0EF276CC-4DEE-4BC0-99AB-06A062716BDE}" srcOrd="1" destOrd="0" presId="urn:microsoft.com/office/officeart/2005/8/layout/orgChart1"/>
    <dgm:cxn modelId="{A8387D7E-6C4F-44A6-9CD0-FCA1AD32B676}" type="presOf" srcId="{A55FE27A-F635-4534-834D-21A5A82548D5}" destId="{D8589257-8A22-4B30-BE38-6AE7A5E1ECDD}" srcOrd="0" destOrd="0" presId="urn:microsoft.com/office/officeart/2005/8/layout/orgChart1"/>
    <dgm:cxn modelId="{1F432285-C94A-4075-81EC-1A29C8C8D610}" srcId="{B9B52481-D2D7-405E-A6E8-A968661CA395}" destId="{4ECE1A94-F991-44AD-A00D-92C4303E5D34}" srcOrd="0" destOrd="0" parTransId="{B895CE01-42B5-4E27-8DA8-A204757DAC80}" sibTransId="{3579F453-852F-4B96-B0C2-528CEF647793}"/>
    <dgm:cxn modelId="{B57C6889-38CF-4B28-9B2D-BDC822C1E445}" type="presOf" srcId="{B9B52481-D2D7-405E-A6E8-A968661CA395}" destId="{078F2700-31A2-48E5-8207-8F61379362C6}" srcOrd="0" destOrd="0" presId="urn:microsoft.com/office/officeart/2005/8/layout/orgChart1"/>
    <dgm:cxn modelId="{D3D53DA5-01EB-48BD-9B86-A603B1496E10}" type="presOf" srcId="{0ED70732-7FE8-4310-923D-970839A44E72}" destId="{61F2F2AF-5699-4F51-BE7B-68A37C638ED6}" srcOrd="0" destOrd="0" presId="urn:microsoft.com/office/officeart/2005/8/layout/orgChart1"/>
    <dgm:cxn modelId="{C32087B3-DD00-44BB-924D-AB5D0A7F242D}" srcId="{A55FE27A-F635-4534-834D-21A5A82548D5}" destId="{B9B52481-D2D7-405E-A6E8-A968661CA395}" srcOrd="0" destOrd="0" parTransId="{421A1F05-0708-4C66-B577-C42ED6784DDC}" sibTransId="{79F27198-7841-4AAA-B017-89A1E30A7606}"/>
    <dgm:cxn modelId="{53FB61DE-7ED4-4062-BBE7-16C12484097D}" type="presOf" srcId="{B9B52481-D2D7-405E-A6E8-A968661CA395}" destId="{C7B3240A-F613-4EF0-BC46-B01E6507D20E}" srcOrd="1" destOrd="0" presId="urn:microsoft.com/office/officeart/2005/8/layout/orgChart1"/>
    <dgm:cxn modelId="{118EC5E4-D19E-4050-80D6-3C00861CA0F4}" srcId="{B9B52481-D2D7-405E-A6E8-A968661CA395}" destId="{0ED70732-7FE8-4310-923D-970839A44E72}" srcOrd="1" destOrd="0" parTransId="{4F2874ED-E62F-4017-ACEA-0E942EDEEA44}" sibTransId="{8B674588-C050-4C38-8B84-42D8EDEDCEB5}"/>
    <dgm:cxn modelId="{616B7531-B370-4124-9F7A-40319516B748}" type="presParOf" srcId="{D8589257-8A22-4B30-BE38-6AE7A5E1ECDD}" destId="{98EF6437-2678-4242-9AAD-F279CD42ABCA}" srcOrd="0" destOrd="0" presId="urn:microsoft.com/office/officeart/2005/8/layout/orgChart1"/>
    <dgm:cxn modelId="{35F857E0-0DF3-4B41-AE7C-9A59B61D21A1}" type="presParOf" srcId="{98EF6437-2678-4242-9AAD-F279CD42ABCA}" destId="{ED23FD5B-0ECB-4A18-93C9-DB01F7C3633D}" srcOrd="0" destOrd="0" presId="urn:microsoft.com/office/officeart/2005/8/layout/orgChart1"/>
    <dgm:cxn modelId="{F372F748-87BB-4551-9C6C-9D1C1582E497}" type="presParOf" srcId="{ED23FD5B-0ECB-4A18-93C9-DB01F7C3633D}" destId="{078F2700-31A2-48E5-8207-8F61379362C6}" srcOrd="0" destOrd="0" presId="urn:microsoft.com/office/officeart/2005/8/layout/orgChart1"/>
    <dgm:cxn modelId="{99BBCB9D-70E5-4191-9C4B-4912F9A7B9F9}" type="presParOf" srcId="{ED23FD5B-0ECB-4A18-93C9-DB01F7C3633D}" destId="{C7B3240A-F613-4EF0-BC46-B01E6507D20E}" srcOrd="1" destOrd="0" presId="urn:microsoft.com/office/officeart/2005/8/layout/orgChart1"/>
    <dgm:cxn modelId="{9A8CECAC-F87D-44A7-A0CE-200AFF2DA17C}" type="presParOf" srcId="{98EF6437-2678-4242-9AAD-F279CD42ABCA}" destId="{F5B8A21E-FE76-4DB6-A6A6-8F91A4D0FA67}" srcOrd="1" destOrd="0" presId="urn:microsoft.com/office/officeart/2005/8/layout/orgChart1"/>
    <dgm:cxn modelId="{DFB29737-D03D-4EC9-AD4F-8170CA78D02E}" type="presParOf" srcId="{F5B8A21E-FE76-4DB6-A6A6-8F91A4D0FA67}" destId="{8060DA13-DA9E-4F0F-98D1-F9DC1A0C5DC4}" srcOrd="0" destOrd="0" presId="urn:microsoft.com/office/officeart/2005/8/layout/orgChart1"/>
    <dgm:cxn modelId="{AB4CA35B-1573-4CF1-AA5E-0C2A3091A083}" type="presParOf" srcId="{F5B8A21E-FE76-4DB6-A6A6-8F91A4D0FA67}" destId="{05708E49-53A0-41F1-82B0-975CD91FAA9C}" srcOrd="1" destOrd="0" presId="urn:microsoft.com/office/officeart/2005/8/layout/orgChart1"/>
    <dgm:cxn modelId="{A2E86051-177C-488F-B7E9-BF9597691ADD}" type="presParOf" srcId="{05708E49-53A0-41F1-82B0-975CD91FAA9C}" destId="{D0B10636-151C-4A25-9BA3-17B826BA4A7C}" srcOrd="0" destOrd="0" presId="urn:microsoft.com/office/officeart/2005/8/layout/orgChart1"/>
    <dgm:cxn modelId="{BADDEC2C-5620-4993-85C0-5ADB9D378E85}" type="presParOf" srcId="{D0B10636-151C-4A25-9BA3-17B826BA4A7C}" destId="{02FA0103-766C-46B2-884A-8499E6A08515}" srcOrd="0" destOrd="0" presId="urn:microsoft.com/office/officeart/2005/8/layout/orgChart1"/>
    <dgm:cxn modelId="{F66483C6-0060-4701-92A9-47E6B6B69F29}" type="presParOf" srcId="{D0B10636-151C-4A25-9BA3-17B826BA4A7C}" destId="{0EF276CC-4DEE-4BC0-99AB-06A062716BDE}" srcOrd="1" destOrd="0" presId="urn:microsoft.com/office/officeart/2005/8/layout/orgChart1"/>
    <dgm:cxn modelId="{8013E6FE-2393-42DC-BED2-EC2DC53D6C70}" type="presParOf" srcId="{05708E49-53A0-41F1-82B0-975CD91FAA9C}" destId="{E2C2E524-6B8F-4F4E-A3AD-0614F6FE4063}" srcOrd="1" destOrd="0" presId="urn:microsoft.com/office/officeart/2005/8/layout/orgChart1"/>
    <dgm:cxn modelId="{E96FDB64-21A2-45BB-99A9-9CF77A99A836}" type="presParOf" srcId="{05708E49-53A0-41F1-82B0-975CD91FAA9C}" destId="{784800B6-9CE6-4635-A083-8E522D7555FF}" srcOrd="2" destOrd="0" presId="urn:microsoft.com/office/officeart/2005/8/layout/orgChart1"/>
    <dgm:cxn modelId="{1FE95F13-608B-4B5B-93A9-F0E9B4485197}" type="presParOf" srcId="{F5B8A21E-FE76-4DB6-A6A6-8F91A4D0FA67}" destId="{E5CD8C7A-EF18-47D9-96C7-73683F901205}" srcOrd="2" destOrd="0" presId="urn:microsoft.com/office/officeart/2005/8/layout/orgChart1"/>
    <dgm:cxn modelId="{2E4E98FE-8E2A-4417-9E53-D798A9540896}" type="presParOf" srcId="{F5B8A21E-FE76-4DB6-A6A6-8F91A4D0FA67}" destId="{B6F1356B-18E5-4BB8-9883-F94EDE7F4699}" srcOrd="3" destOrd="0" presId="urn:microsoft.com/office/officeart/2005/8/layout/orgChart1"/>
    <dgm:cxn modelId="{DB42C415-A1C5-4B7F-82A7-D6FB4F910D3A}" type="presParOf" srcId="{B6F1356B-18E5-4BB8-9883-F94EDE7F4699}" destId="{03C56191-C3DA-4757-A0A0-31729946590F}" srcOrd="0" destOrd="0" presId="urn:microsoft.com/office/officeart/2005/8/layout/orgChart1"/>
    <dgm:cxn modelId="{E8753CC9-BD2B-4592-A7D7-EB7024D9BF7B}" type="presParOf" srcId="{03C56191-C3DA-4757-A0A0-31729946590F}" destId="{61F2F2AF-5699-4F51-BE7B-68A37C638ED6}" srcOrd="0" destOrd="0" presId="urn:microsoft.com/office/officeart/2005/8/layout/orgChart1"/>
    <dgm:cxn modelId="{47739321-B01F-4836-973C-A210EC757D6B}" type="presParOf" srcId="{03C56191-C3DA-4757-A0A0-31729946590F}" destId="{5C7EF405-92E0-41E2-A2FB-B4F50F0DDF3E}" srcOrd="1" destOrd="0" presId="urn:microsoft.com/office/officeart/2005/8/layout/orgChart1"/>
    <dgm:cxn modelId="{BA4231D6-98FF-4F1A-B346-D6ED0A994ACD}" type="presParOf" srcId="{B6F1356B-18E5-4BB8-9883-F94EDE7F4699}" destId="{6E4D86B2-2CC9-45D1-B8EC-4F9D7BD27CFB}" srcOrd="1" destOrd="0" presId="urn:microsoft.com/office/officeart/2005/8/layout/orgChart1"/>
    <dgm:cxn modelId="{7936E895-A963-4EEC-91CB-A2190EEBF953}" type="presParOf" srcId="{B6F1356B-18E5-4BB8-9883-F94EDE7F4699}" destId="{0E112A01-44D5-43CF-A036-B647C7D6F499}" srcOrd="2" destOrd="0" presId="urn:microsoft.com/office/officeart/2005/8/layout/orgChart1"/>
    <dgm:cxn modelId="{8C1397F0-0183-4CB7-9D43-78F6DF4B202E}" type="presParOf" srcId="{98EF6437-2678-4242-9AAD-F279CD42ABCA}" destId="{60F4CD09-9D78-497D-9919-A199F12CEB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AD4BF-887D-41E5-A8D2-1D3770DD35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BDB1D-183E-4B10-88CC-90BD63E3B005}">
      <dgm:prSet phldrT="[Текст]" custT="1"/>
      <dgm:spPr/>
      <dgm:t>
        <a:bodyPr/>
        <a:lstStyle/>
        <a:p>
          <a:pPr algn="ctr"/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ПРОМЫШЛЕННАЯ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</a:t>
          </a: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СОБСТВЕННОСТЬ </a:t>
          </a:r>
        </a:p>
      </dgm:t>
    </dgm:pt>
    <dgm:pt modelId="{CF6D0ACE-3BDB-4214-90FB-86B3504DBCC7}" type="parTrans" cxnId="{7F27B1DA-EAEF-4880-90F8-87140848D8E3}">
      <dgm:prSet/>
      <dgm:spPr/>
      <dgm:t>
        <a:bodyPr/>
        <a:lstStyle/>
        <a:p>
          <a:endParaRPr lang="ru-RU"/>
        </a:p>
      </dgm:t>
    </dgm:pt>
    <dgm:pt modelId="{F9AE6248-DA13-4F24-8617-08CAD11B48D7}" type="sibTrans" cxnId="{7F27B1DA-EAEF-4880-90F8-87140848D8E3}">
      <dgm:prSet/>
      <dgm:spPr/>
      <dgm:t>
        <a:bodyPr/>
        <a:lstStyle/>
        <a:p>
          <a:endParaRPr lang="ru-RU"/>
        </a:p>
      </dgm:t>
    </dgm:pt>
    <dgm:pt modelId="{9B8AF15D-9934-4187-A165-B9B1332BEAA4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Изобретения, полезные модели, промышленные образцы</a:t>
          </a:r>
        </a:p>
      </dgm:t>
    </dgm:pt>
    <dgm:pt modelId="{8985CABA-DF73-46B1-99FA-7D843F1BDC74}" type="parTrans" cxnId="{ED3A287E-2D1C-41B2-A4C3-61C00C424DD7}">
      <dgm:prSet/>
      <dgm:spPr/>
      <dgm:t>
        <a:bodyPr/>
        <a:lstStyle/>
        <a:p>
          <a:endParaRPr lang="ru-RU"/>
        </a:p>
      </dgm:t>
    </dgm:pt>
    <dgm:pt modelId="{834164DC-D594-45B9-9F25-C485DB2B0F7B}" type="sibTrans" cxnId="{ED3A287E-2D1C-41B2-A4C3-61C00C424DD7}">
      <dgm:prSet/>
      <dgm:spPr/>
      <dgm:t>
        <a:bodyPr/>
        <a:lstStyle/>
        <a:p>
          <a:endParaRPr lang="ru-RU"/>
        </a:p>
      </dgm:t>
    </dgm:pt>
    <dgm:pt modelId="{76F30955-A218-420A-B239-D8224E61B641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Селекционные достижения </a:t>
          </a:r>
        </a:p>
      </dgm:t>
    </dgm:pt>
    <dgm:pt modelId="{39DD618C-37A7-40EA-B642-5F286D8F2815}" type="parTrans" cxnId="{B310AD6C-A171-40D0-BE55-48FA555A910A}">
      <dgm:prSet/>
      <dgm:spPr/>
      <dgm:t>
        <a:bodyPr/>
        <a:lstStyle/>
        <a:p>
          <a:endParaRPr lang="ru-RU"/>
        </a:p>
      </dgm:t>
    </dgm:pt>
    <dgm:pt modelId="{447474C5-1AA9-456D-9146-605ABF673013}" type="sibTrans" cxnId="{B310AD6C-A171-40D0-BE55-48FA555A910A}">
      <dgm:prSet/>
      <dgm:spPr/>
      <dgm:t>
        <a:bodyPr/>
        <a:lstStyle/>
        <a:p>
          <a:endParaRPr lang="ru-RU"/>
        </a:p>
      </dgm:t>
    </dgm:pt>
    <dgm:pt modelId="{7EC0DD37-E1E8-4F85-8410-8823178C94D5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Топологии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интегральных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микросхем</a:t>
          </a:r>
        </a:p>
      </dgm:t>
    </dgm:pt>
    <dgm:pt modelId="{AAEE0883-08A3-47B7-971D-9F3934A1203C}" type="parTrans" cxnId="{0FF791A0-12D9-4999-9EE1-1661B4084568}">
      <dgm:prSet/>
      <dgm:spPr/>
      <dgm:t>
        <a:bodyPr/>
        <a:lstStyle/>
        <a:p>
          <a:endParaRPr lang="ru-RU"/>
        </a:p>
      </dgm:t>
    </dgm:pt>
    <dgm:pt modelId="{86ECEB7E-325B-4690-8ACE-1205E7B7B4A6}" type="sibTrans" cxnId="{0FF791A0-12D9-4999-9EE1-1661B4084568}">
      <dgm:prSet/>
      <dgm:spPr/>
      <dgm:t>
        <a:bodyPr/>
        <a:lstStyle/>
        <a:p>
          <a:endParaRPr lang="ru-RU"/>
        </a:p>
      </dgm:t>
    </dgm:pt>
    <dgm:pt modelId="{A37276FB-6459-4213-9063-CA4463AFA3AA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Товарные знаки (знаки обслуживания)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Общеизвестные знаки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Наименования мест происхождения товаров</a:t>
          </a:r>
        </a:p>
      </dgm:t>
    </dgm:pt>
    <dgm:pt modelId="{B0B48C50-840C-47B0-B091-11F0B68B8C36}" type="parTrans" cxnId="{DC823D48-F253-459A-9957-7CE34305B52F}">
      <dgm:prSet/>
      <dgm:spPr/>
      <dgm:t>
        <a:bodyPr/>
        <a:lstStyle/>
        <a:p>
          <a:endParaRPr lang="ru-RU"/>
        </a:p>
      </dgm:t>
    </dgm:pt>
    <dgm:pt modelId="{323A38AA-8939-496A-884B-86F6AD99091C}" type="sibTrans" cxnId="{DC823D48-F253-459A-9957-7CE34305B52F}">
      <dgm:prSet/>
      <dgm:spPr/>
      <dgm:t>
        <a:bodyPr/>
        <a:lstStyle/>
        <a:p>
          <a:endParaRPr lang="ru-RU"/>
        </a:p>
      </dgm:t>
    </dgm:pt>
    <dgm:pt modelId="{2C645254-E6E2-4C1A-AF96-EC6E80740D9E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Нераскрытая информация, в т. ч. секреты производства (ноу-хау)</a:t>
          </a:r>
        </a:p>
      </dgm:t>
    </dgm:pt>
    <dgm:pt modelId="{CCF4E526-88AB-4372-80BE-2D198E969CA1}" type="parTrans" cxnId="{6F8043BA-F7D0-4049-9896-99EDC80C785C}">
      <dgm:prSet/>
      <dgm:spPr/>
      <dgm:t>
        <a:bodyPr/>
        <a:lstStyle/>
        <a:p>
          <a:endParaRPr lang="ru-RU"/>
        </a:p>
      </dgm:t>
    </dgm:pt>
    <dgm:pt modelId="{4CE14CBD-A58D-49DE-BE35-F4F1C749CAA7}" type="sibTrans" cxnId="{6F8043BA-F7D0-4049-9896-99EDC80C785C}">
      <dgm:prSet/>
      <dgm:spPr/>
      <dgm:t>
        <a:bodyPr/>
        <a:lstStyle/>
        <a:p>
          <a:endParaRPr lang="ru-RU"/>
        </a:p>
      </dgm:t>
    </dgm:pt>
    <dgm:pt modelId="{BBCC75FF-7D21-4FB5-BA8E-36EC92C2C02D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Фирменные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наименования</a:t>
          </a:r>
        </a:p>
      </dgm:t>
    </dgm:pt>
    <dgm:pt modelId="{3B55142E-7622-40DE-BF7D-6A3AB27FD928}" type="parTrans" cxnId="{11FAE57E-0A3C-45A2-AA49-2E86420F49A4}">
      <dgm:prSet/>
      <dgm:spPr/>
      <dgm:t>
        <a:bodyPr/>
        <a:lstStyle/>
        <a:p>
          <a:endParaRPr lang="ru-RU"/>
        </a:p>
      </dgm:t>
    </dgm:pt>
    <dgm:pt modelId="{255EA8D5-8646-470E-80D5-CD0F7C6C0BD5}" type="sibTrans" cxnId="{11FAE57E-0A3C-45A2-AA49-2E86420F49A4}">
      <dgm:prSet/>
      <dgm:spPr/>
      <dgm:t>
        <a:bodyPr/>
        <a:lstStyle/>
        <a:p>
          <a:endParaRPr lang="ru-RU"/>
        </a:p>
      </dgm:t>
    </dgm:pt>
    <dgm:pt modelId="{B1C532FD-D1D9-449C-B8C5-20A9EE923454}" type="pres">
      <dgm:prSet presAssocID="{D8FAD4BF-887D-41E5-A8D2-1D3770DD35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22D069-34FF-4F0E-961D-ADA4FD2D252C}" type="pres">
      <dgm:prSet presAssocID="{212BDB1D-183E-4B10-88CC-90BD63E3B005}" presName="hierRoot1" presStyleCnt="0">
        <dgm:presLayoutVars>
          <dgm:hierBranch val="init"/>
        </dgm:presLayoutVars>
      </dgm:prSet>
      <dgm:spPr/>
    </dgm:pt>
    <dgm:pt modelId="{49DF6F86-8B45-4B18-97CF-CD792EBA568A}" type="pres">
      <dgm:prSet presAssocID="{212BDB1D-183E-4B10-88CC-90BD63E3B005}" presName="rootComposite1" presStyleCnt="0"/>
      <dgm:spPr/>
    </dgm:pt>
    <dgm:pt modelId="{A2C5B126-9071-419A-B9A6-934B19DF93DD}" type="pres">
      <dgm:prSet presAssocID="{212BDB1D-183E-4B10-88CC-90BD63E3B005}" presName="rootText1" presStyleLbl="node0" presStyleIdx="0" presStyleCnt="4" custScaleX="1765956" custScaleY="1220306" custLinFactX="300000" custLinFactY="100000" custLinFactNeighborX="334466" custLinFactNeighborY="114201">
        <dgm:presLayoutVars>
          <dgm:chPref val="3"/>
        </dgm:presLayoutVars>
      </dgm:prSet>
      <dgm:spPr/>
    </dgm:pt>
    <dgm:pt modelId="{421E892C-1E35-4415-A66A-4C4925FB48A8}" type="pres">
      <dgm:prSet presAssocID="{212BDB1D-183E-4B10-88CC-90BD63E3B005}" presName="rootConnector1" presStyleLbl="node1" presStyleIdx="0" presStyleCnt="0"/>
      <dgm:spPr/>
    </dgm:pt>
    <dgm:pt modelId="{81967911-D09A-4D61-A229-3D1B0E021E61}" type="pres">
      <dgm:prSet presAssocID="{212BDB1D-183E-4B10-88CC-90BD63E3B005}" presName="hierChild2" presStyleCnt="0"/>
      <dgm:spPr/>
    </dgm:pt>
    <dgm:pt modelId="{5317FE45-31AE-4866-B8B5-DF5829454DB6}" type="pres">
      <dgm:prSet presAssocID="{8985CABA-DF73-46B1-99FA-7D843F1BDC74}" presName="Name37" presStyleLbl="parChTrans1D2" presStyleIdx="0" presStyleCnt="3"/>
      <dgm:spPr/>
    </dgm:pt>
    <dgm:pt modelId="{D3BB76CA-3FD2-4095-BF8C-F440C7A36883}" type="pres">
      <dgm:prSet presAssocID="{9B8AF15D-9934-4187-A165-B9B1332BEAA4}" presName="hierRoot2" presStyleCnt="0">
        <dgm:presLayoutVars>
          <dgm:hierBranch val="init"/>
        </dgm:presLayoutVars>
      </dgm:prSet>
      <dgm:spPr/>
    </dgm:pt>
    <dgm:pt modelId="{E0D6A5F0-A2D7-4537-A74B-0DF5CB73817D}" type="pres">
      <dgm:prSet presAssocID="{9B8AF15D-9934-4187-A165-B9B1332BEAA4}" presName="rootComposite" presStyleCnt="0"/>
      <dgm:spPr/>
    </dgm:pt>
    <dgm:pt modelId="{E82AA046-F6D7-4D13-949B-053C6CE15C39}" type="pres">
      <dgm:prSet presAssocID="{9B8AF15D-9934-4187-A165-B9B1332BEAA4}" presName="rootText" presStyleLbl="node2" presStyleIdx="0" presStyleCnt="3" custScaleX="804759" custScaleY="1048822" custLinFactY="-1101763" custLinFactNeighborX="27920" custLinFactNeighborY="-1200000">
        <dgm:presLayoutVars>
          <dgm:chPref val="3"/>
        </dgm:presLayoutVars>
      </dgm:prSet>
      <dgm:spPr/>
    </dgm:pt>
    <dgm:pt modelId="{4E8263FB-3A5B-48E1-8864-9ADBE0B1017D}" type="pres">
      <dgm:prSet presAssocID="{9B8AF15D-9934-4187-A165-B9B1332BEAA4}" presName="rootConnector" presStyleLbl="node2" presStyleIdx="0" presStyleCnt="3"/>
      <dgm:spPr/>
    </dgm:pt>
    <dgm:pt modelId="{45246383-D9BB-40E9-BAEB-C27D99C99574}" type="pres">
      <dgm:prSet presAssocID="{9B8AF15D-9934-4187-A165-B9B1332BEAA4}" presName="hierChild4" presStyleCnt="0"/>
      <dgm:spPr/>
    </dgm:pt>
    <dgm:pt modelId="{9B84BA67-B73A-4033-8848-4F5D3AE917A8}" type="pres">
      <dgm:prSet presAssocID="{9B8AF15D-9934-4187-A165-B9B1332BEAA4}" presName="hierChild5" presStyleCnt="0"/>
      <dgm:spPr/>
    </dgm:pt>
    <dgm:pt modelId="{01EC596D-1BC1-46B1-A906-7FEE6124AFB3}" type="pres">
      <dgm:prSet presAssocID="{39DD618C-37A7-40EA-B642-5F286D8F2815}" presName="Name37" presStyleLbl="parChTrans1D2" presStyleIdx="1" presStyleCnt="3"/>
      <dgm:spPr/>
    </dgm:pt>
    <dgm:pt modelId="{F1C149B2-4515-47FC-B72D-53043D790863}" type="pres">
      <dgm:prSet presAssocID="{76F30955-A218-420A-B239-D8224E61B641}" presName="hierRoot2" presStyleCnt="0">
        <dgm:presLayoutVars>
          <dgm:hierBranch val="init"/>
        </dgm:presLayoutVars>
      </dgm:prSet>
      <dgm:spPr/>
    </dgm:pt>
    <dgm:pt modelId="{9484A888-5308-4E03-8C5A-E84585C1CE55}" type="pres">
      <dgm:prSet presAssocID="{76F30955-A218-420A-B239-D8224E61B641}" presName="rootComposite" presStyleCnt="0"/>
      <dgm:spPr/>
    </dgm:pt>
    <dgm:pt modelId="{480E0693-DE57-4AA1-B97A-76AB2E1C9341}" type="pres">
      <dgm:prSet presAssocID="{76F30955-A218-420A-B239-D8224E61B641}" presName="rootText" presStyleLbl="node2" presStyleIdx="1" presStyleCnt="3" custScaleX="667919" custScaleY="547282" custLinFactX="94248" custLinFactY="-1100000" custLinFactNeighborX="100000" custLinFactNeighborY="-1145072">
        <dgm:presLayoutVars>
          <dgm:chPref val="3"/>
        </dgm:presLayoutVars>
      </dgm:prSet>
      <dgm:spPr/>
    </dgm:pt>
    <dgm:pt modelId="{9D71987F-9C38-472C-95B2-4F6874DA63FE}" type="pres">
      <dgm:prSet presAssocID="{76F30955-A218-420A-B239-D8224E61B641}" presName="rootConnector" presStyleLbl="node2" presStyleIdx="1" presStyleCnt="3"/>
      <dgm:spPr/>
    </dgm:pt>
    <dgm:pt modelId="{C4477A75-24F9-4D64-9826-8205749DCC5E}" type="pres">
      <dgm:prSet presAssocID="{76F30955-A218-420A-B239-D8224E61B641}" presName="hierChild4" presStyleCnt="0"/>
      <dgm:spPr/>
    </dgm:pt>
    <dgm:pt modelId="{F3ED89B4-11AB-4506-A1C3-68B6080E2479}" type="pres">
      <dgm:prSet presAssocID="{76F30955-A218-420A-B239-D8224E61B641}" presName="hierChild5" presStyleCnt="0"/>
      <dgm:spPr/>
    </dgm:pt>
    <dgm:pt modelId="{B65F2206-98DC-4B92-899B-1F29161323C7}" type="pres">
      <dgm:prSet presAssocID="{AAEE0883-08A3-47B7-971D-9F3934A1203C}" presName="Name37" presStyleLbl="parChTrans1D2" presStyleIdx="2" presStyleCnt="3"/>
      <dgm:spPr/>
    </dgm:pt>
    <dgm:pt modelId="{12317D28-CE53-4036-A6FA-5BB6B57929D2}" type="pres">
      <dgm:prSet presAssocID="{7EC0DD37-E1E8-4F85-8410-8823178C94D5}" presName="hierRoot2" presStyleCnt="0">
        <dgm:presLayoutVars>
          <dgm:hierBranch val="init"/>
        </dgm:presLayoutVars>
      </dgm:prSet>
      <dgm:spPr/>
    </dgm:pt>
    <dgm:pt modelId="{4B80AC1B-3731-4508-BAD4-C83BEE1E0F64}" type="pres">
      <dgm:prSet presAssocID="{7EC0DD37-E1E8-4F85-8410-8823178C94D5}" presName="rootComposite" presStyleCnt="0"/>
      <dgm:spPr/>
    </dgm:pt>
    <dgm:pt modelId="{830C1DE8-43BE-4679-BC8B-E51A2F409FAC}" type="pres">
      <dgm:prSet presAssocID="{7EC0DD37-E1E8-4F85-8410-8823178C94D5}" presName="rootText" presStyleLbl="node2" presStyleIdx="2" presStyleCnt="3" custScaleX="761359" custScaleY="827006" custLinFactX="556139" custLinFactY="-1100000" custLinFactNeighborX="600000" custLinFactNeighborY="-1120795">
        <dgm:presLayoutVars>
          <dgm:chPref val="3"/>
        </dgm:presLayoutVars>
      </dgm:prSet>
      <dgm:spPr/>
    </dgm:pt>
    <dgm:pt modelId="{7C1D3F13-4541-43F0-8A87-4EA13CE7B16E}" type="pres">
      <dgm:prSet presAssocID="{7EC0DD37-E1E8-4F85-8410-8823178C94D5}" presName="rootConnector" presStyleLbl="node2" presStyleIdx="2" presStyleCnt="3"/>
      <dgm:spPr/>
    </dgm:pt>
    <dgm:pt modelId="{A99A9F76-3FAB-4E23-9541-583AC106B404}" type="pres">
      <dgm:prSet presAssocID="{7EC0DD37-E1E8-4F85-8410-8823178C94D5}" presName="hierChild4" presStyleCnt="0"/>
      <dgm:spPr/>
    </dgm:pt>
    <dgm:pt modelId="{5B5EB5F0-6511-47AA-9F3B-75428C7FD535}" type="pres">
      <dgm:prSet presAssocID="{7EC0DD37-E1E8-4F85-8410-8823178C94D5}" presName="hierChild5" presStyleCnt="0"/>
      <dgm:spPr/>
    </dgm:pt>
    <dgm:pt modelId="{D0DA7176-643B-4D69-A0FA-D5EC51C9F787}" type="pres">
      <dgm:prSet presAssocID="{212BDB1D-183E-4B10-88CC-90BD63E3B005}" presName="hierChild3" presStyleCnt="0"/>
      <dgm:spPr/>
    </dgm:pt>
    <dgm:pt modelId="{AC2F20D9-E7D1-4FC1-8AC5-1CEFF8ACF41F}" type="pres">
      <dgm:prSet presAssocID="{A37276FB-6459-4213-9063-CA4463AFA3AA}" presName="hierRoot1" presStyleCnt="0">
        <dgm:presLayoutVars>
          <dgm:hierBranch val="init"/>
        </dgm:presLayoutVars>
      </dgm:prSet>
      <dgm:spPr/>
    </dgm:pt>
    <dgm:pt modelId="{F5832CC2-E69A-442E-BFA0-A4FB88CC825E}" type="pres">
      <dgm:prSet presAssocID="{A37276FB-6459-4213-9063-CA4463AFA3AA}" presName="rootComposite1" presStyleCnt="0"/>
      <dgm:spPr/>
    </dgm:pt>
    <dgm:pt modelId="{E13B797A-4DEE-4EB4-B927-5785D2CEF5E6}" type="pres">
      <dgm:prSet presAssocID="{A37276FB-6459-4213-9063-CA4463AFA3AA}" presName="rootText1" presStyleLbl="node0" presStyleIdx="1" presStyleCnt="4" custScaleX="845412" custScaleY="2000000" custLinFactX="338138" custLinFactY="400000" custLinFactNeighborX="400000" custLinFactNeighborY="414221">
        <dgm:presLayoutVars>
          <dgm:chPref val="3"/>
        </dgm:presLayoutVars>
      </dgm:prSet>
      <dgm:spPr/>
    </dgm:pt>
    <dgm:pt modelId="{C3A917C6-AA82-4A0C-BB0E-4D597C7CE781}" type="pres">
      <dgm:prSet presAssocID="{A37276FB-6459-4213-9063-CA4463AFA3AA}" presName="rootConnector1" presStyleLbl="node1" presStyleIdx="0" presStyleCnt="0"/>
      <dgm:spPr/>
    </dgm:pt>
    <dgm:pt modelId="{003235E3-0EEB-409B-BBFE-F6D1C999242A}" type="pres">
      <dgm:prSet presAssocID="{A37276FB-6459-4213-9063-CA4463AFA3AA}" presName="hierChild2" presStyleCnt="0"/>
      <dgm:spPr/>
    </dgm:pt>
    <dgm:pt modelId="{ADBB078D-3BF5-4026-8DFE-71A891ED772B}" type="pres">
      <dgm:prSet presAssocID="{A37276FB-6459-4213-9063-CA4463AFA3AA}" presName="hierChild3" presStyleCnt="0"/>
      <dgm:spPr/>
    </dgm:pt>
    <dgm:pt modelId="{2FE7F775-B8E2-4A60-A777-25C507C58853}" type="pres">
      <dgm:prSet presAssocID="{2C645254-E6E2-4C1A-AF96-EC6E80740D9E}" presName="hierRoot1" presStyleCnt="0">
        <dgm:presLayoutVars>
          <dgm:hierBranch val="init"/>
        </dgm:presLayoutVars>
      </dgm:prSet>
      <dgm:spPr/>
    </dgm:pt>
    <dgm:pt modelId="{C5623C63-48BC-46D9-8DED-0B2CA0605CAD}" type="pres">
      <dgm:prSet presAssocID="{2C645254-E6E2-4C1A-AF96-EC6E80740D9E}" presName="rootComposite1" presStyleCnt="0"/>
      <dgm:spPr/>
    </dgm:pt>
    <dgm:pt modelId="{3AC538F3-E2A2-4970-BDAA-1FFB7E6F560A}" type="pres">
      <dgm:prSet presAssocID="{2C645254-E6E2-4C1A-AF96-EC6E80740D9E}" presName="rootText1" presStyleLbl="node0" presStyleIdx="2" presStyleCnt="4" custScaleX="831800" custScaleY="1329132" custLinFactX="-704740" custLinFactY="1161225" custLinFactNeighborX="-800000" custLinFactNeighborY="1200000">
        <dgm:presLayoutVars>
          <dgm:chPref val="3"/>
        </dgm:presLayoutVars>
      </dgm:prSet>
      <dgm:spPr/>
    </dgm:pt>
    <dgm:pt modelId="{B181FFDF-D7EB-4B00-85AB-90E807CB0900}" type="pres">
      <dgm:prSet presAssocID="{2C645254-E6E2-4C1A-AF96-EC6E80740D9E}" presName="rootConnector1" presStyleLbl="node1" presStyleIdx="0" presStyleCnt="0"/>
      <dgm:spPr/>
    </dgm:pt>
    <dgm:pt modelId="{02F489C7-FBD8-4B59-BA5B-B283AE750660}" type="pres">
      <dgm:prSet presAssocID="{2C645254-E6E2-4C1A-AF96-EC6E80740D9E}" presName="hierChild2" presStyleCnt="0"/>
      <dgm:spPr/>
    </dgm:pt>
    <dgm:pt modelId="{BA04ACF5-8103-43E6-A200-E91FC673C46E}" type="pres">
      <dgm:prSet presAssocID="{2C645254-E6E2-4C1A-AF96-EC6E80740D9E}" presName="hierChild3" presStyleCnt="0"/>
      <dgm:spPr/>
    </dgm:pt>
    <dgm:pt modelId="{4786DDF7-26AC-4DEC-82C8-544A7663F821}" type="pres">
      <dgm:prSet presAssocID="{BBCC75FF-7D21-4FB5-BA8E-36EC92C2C02D}" presName="hierRoot1" presStyleCnt="0">
        <dgm:presLayoutVars>
          <dgm:hierBranch val="init"/>
        </dgm:presLayoutVars>
      </dgm:prSet>
      <dgm:spPr/>
    </dgm:pt>
    <dgm:pt modelId="{14E63A41-4D0E-4DE2-81D8-A7008DF926E1}" type="pres">
      <dgm:prSet presAssocID="{BBCC75FF-7D21-4FB5-BA8E-36EC92C2C02D}" presName="rootComposite1" presStyleCnt="0"/>
      <dgm:spPr/>
    </dgm:pt>
    <dgm:pt modelId="{4D0396D3-6123-4EF1-93B3-211524B86DA7}" type="pres">
      <dgm:prSet presAssocID="{BBCC75FF-7D21-4FB5-BA8E-36EC92C2C02D}" presName="rootText1" presStyleLbl="node0" presStyleIdx="3" presStyleCnt="4" custScaleX="596666" custScaleY="874453" custLinFactX="-1700000" custLinFactY="1000000" custLinFactNeighborX="-1750616" custLinFactNeighborY="1023711">
        <dgm:presLayoutVars>
          <dgm:chPref val="3"/>
        </dgm:presLayoutVars>
      </dgm:prSet>
      <dgm:spPr/>
    </dgm:pt>
    <dgm:pt modelId="{0B9BD808-86FC-4C56-A96A-71C8A46EBDB4}" type="pres">
      <dgm:prSet presAssocID="{BBCC75FF-7D21-4FB5-BA8E-36EC92C2C02D}" presName="rootConnector1" presStyleLbl="node1" presStyleIdx="0" presStyleCnt="0"/>
      <dgm:spPr/>
    </dgm:pt>
    <dgm:pt modelId="{2C982ECD-4912-4690-B3E9-C58C0A042286}" type="pres">
      <dgm:prSet presAssocID="{BBCC75FF-7D21-4FB5-BA8E-36EC92C2C02D}" presName="hierChild2" presStyleCnt="0"/>
      <dgm:spPr/>
    </dgm:pt>
    <dgm:pt modelId="{C23FADD1-D538-4311-8F4A-CF31875B41D5}" type="pres">
      <dgm:prSet presAssocID="{BBCC75FF-7D21-4FB5-BA8E-36EC92C2C02D}" presName="hierChild3" presStyleCnt="0"/>
      <dgm:spPr/>
    </dgm:pt>
  </dgm:ptLst>
  <dgm:cxnLst>
    <dgm:cxn modelId="{0A6B0E1E-ACCE-443A-AF6A-D34198427F12}" type="presOf" srcId="{7EC0DD37-E1E8-4F85-8410-8823178C94D5}" destId="{830C1DE8-43BE-4679-BC8B-E51A2F409FAC}" srcOrd="0" destOrd="0" presId="urn:microsoft.com/office/officeart/2005/8/layout/orgChart1"/>
    <dgm:cxn modelId="{C345EF33-5EFA-4442-BE0C-1D6CD222B9DC}" type="presOf" srcId="{9B8AF15D-9934-4187-A165-B9B1332BEAA4}" destId="{4E8263FB-3A5B-48E1-8864-9ADBE0B1017D}" srcOrd="1" destOrd="0" presId="urn:microsoft.com/office/officeart/2005/8/layout/orgChart1"/>
    <dgm:cxn modelId="{A25FA137-27D1-4EA4-A7F2-5D809E8EB1DD}" type="presOf" srcId="{A37276FB-6459-4213-9063-CA4463AFA3AA}" destId="{E13B797A-4DEE-4EB4-B927-5785D2CEF5E6}" srcOrd="0" destOrd="0" presId="urn:microsoft.com/office/officeart/2005/8/layout/orgChart1"/>
    <dgm:cxn modelId="{C0363845-7D6C-4E95-BDCC-45D1A54A4952}" type="presOf" srcId="{BBCC75FF-7D21-4FB5-BA8E-36EC92C2C02D}" destId="{0B9BD808-86FC-4C56-A96A-71C8A46EBDB4}" srcOrd="1" destOrd="0" presId="urn:microsoft.com/office/officeart/2005/8/layout/orgChart1"/>
    <dgm:cxn modelId="{DC823D48-F253-459A-9957-7CE34305B52F}" srcId="{D8FAD4BF-887D-41E5-A8D2-1D3770DD35CC}" destId="{A37276FB-6459-4213-9063-CA4463AFA3AA}" srcOrd="1" destOrd="0" parTransId="{B0B48C50-840C-47B0-B091-11F0B68B8C36}" sibTransId="{323A38AA-8939-496A-884B-86F6AD99091C}"/>
    <dgm:cxn modelId="{B310AD6C-A171-40D0-BE55-48FA555A910A}" srcId="{212BDB1D-183E-4B10-88CC-90BD63E3B005}" destId="{76F30955-A218-420A-B239-D8224E61B641}" srcOrd="1" destOrd="0" parTransId="{39DD618C-37A7-40EA-B642-5F286D8F2815}" sibTransId="{447474C5-1AA9-456D-9146-605ABF673013}"/>
    <dgm:cxn modelId="{13C07853-3A38-46BF-85A9-F7BD0A3C67FA}" type="presOf" srcId="{D8FAD4BF-887D-41E5-A8D2-1D3770DD35CC}" destId="{B1C532FD-D1D9-449C-B8C5-20A9EE923454}" srcOrd="0" destOrd="0" presId="urn:microsoft.com/office/officeart/2005/8/layout/orgChart1"/>
    <dgm:cxn modelId="{2C24B074-02CD-4101-86EC-F78A1D44BA06}" type="presOf" srcId="{BBCC75FF-7D21-4FB5-BA8E-36EC92C2C02D}" destId="{4D0396D3-6123-4EF1-93B3-211524B86DA7}" srcOrd="0" destOrd="0" presId="urn:microsoft.com/office/officeart/2005/8/layout/orgChart1"/>
    <dgm:cxn modelId="{396FE358-8EF1-478A-B76F-385306BAAB90}" type="presOf" srcId="{7EC0DD37-E1E8-4F85-8410-8823178C94D5}" destId="{7C1D3F13-4541-43F0-8A87-4EA13CE7B16E}" srcOrd="1" destOrd="0" presId="urn:microsoft.com/office/officeart/2005/8/layout/orgChart1"/>
    <dgm:cxn modelId="{D7D70279-9EA7-402B-B3C3-CDB9DFAE2017}" type="presOf" srcId="{212BDB1D-183E-4B10-88CC-90BD63E3B005}" destId="{A2C5B126-9071-419A-B9A6-934B19DF93DD}" srcOrd="0" destOrd="0" presId="urn:microsoft.com/office/officeart/2005/8/layout/orgChart1"/>
    <dgm:cxn modelId="{ED3A287E-2D1C-41B2-A4C3-61C00C424DD7}" srcId="{212BDB1D-183E-4B10-88CC-90BD63E3B005}" destId="{9B8AF15D-9934-4187-A165-B9B1332BEAA4}" srcOrd="0" destOrd="0" parTransId="{8985CABA-DF73-46B1-99FA-7D843F1BDC74}" sibTransId="{834164DC-D594-45B9-9F25-C485DB2B0F7B}"/>
    <dgm:cxn modelId="{11FAE57E-0A3C-45A2-AA49-2E86420F49A4}" srcId="{D8FAD4BF-887D-41E5-A8D2-1D3770DD35CC}" destId="{BBCC75FF-7D21-4FB5-BA8E-36EC92C2C02D}" srcOrd="3" destOrd="0" parTransId="{3B55142E-7622-40DE-BF7D-6A3AB27FD928}" sibTransId="{255EA8D5-8646-470E-80D5-CD0F7C6C0BD5}"/>
    <dgm:cxn modelId="{3EFC6A81-7D55-4A9C-9ECA-D1A8963BA774}" type="presOf" srcId="{2C645254-E6E2-4C1A-AF96-EC6E80740D9E}" destId="{3AC538F3-E2A2-4970-BDAA-1FFB7E6F560A}" srcOrd="0" destOrd="0" presId="urn:microsoft.com/office/officeart/2005/8/layout/orgChart1"/>
    <dgm:cxn modelId="{07E56899-566E-4F23-8CA2-0A3A970C88D1}" type="presOf" srcId="{39DD618C-37A7-40EA-B642-5F286D8F2815}" destId="{01EC596D-1BC1-46B1-A906-7FEE6124AFB3}" srcOrd="0" destOrd="0" presId="urn:microsoft.com/office/officeart/2005/8/layout/orgChart1"/>
    <dgm:cxn modelId="{F5025D9A-2801-49D1-89AD-B862C128ED89}" type="presOf" srcId="{76F30955-A218-420A-B239-D8224E61B641}" destId="{480E0693-DE57-4AA1-B97A-76AB2E1C9341}" srcOrd="0" destOrd="0" presId="urn:microsoft.com/office/officeart/2005/8/layout/orgChart1"/>
    <dgm:cxn modelId="{70BF009C-B5B9-4861-8ED6-7566C219421A}" type="presOf" srcId="{AAEE0883-08A3-47B7-971D-9F3934A1203C}" destId="{B65F2206-98DC-4B92-899B-1F29161323C7}" srcOrd="0" destOrd="0" presId="urn:microsoft.com/office/officeart/2005/8/layout/orgChart1"/>
    <dgm:cxn modelId="{0FF791A0-12D9-4999-9EE1-1661B4084568}" srcId="{212BDB1D-183E-4B10-88CC-90BD63E3B005}" destId="{7EC0DD37-E1E8-4F85-8410-8823178C94D5}" srcOrd="2" destOrd="0" parTransId="{AAEE0883-08A3-47B7-971D-9F3934A1203C}" sibTransId="{86ECEB7E-325B-4690-8ACE-1205E7B7B4A6}"/>
    <dgm:cxn modelId="{35C8FFA9-4D32-4489-9ADB-4D72A54DFCA8}" type="presOf" srcId="{2C645254-E6E2-4C1A-AF96-EC6E80740D9E}" destId="{B181FFDF-D7EB-4B00-85AB-90E807CB0900}" srcOrd="1" destOrd="0" presId="urn:microsoft.com/office/officeart/2005/8/layout/orgChart1"/>
    <dgm:cxn modelId="{3FB36AAB-160E-40C6-95E4-7D63922C56F4}" type="presOf" srcId="{A37276FB-6459-4213-9063-CA4463AFA3AA}" destId="{C3A917C6-AA82-4A0C-BB0E-4D597C7CE781}" srcOrd="1" destOrd="0" presId="urn:microsoft.com/office/officeart/2005/8/layout/orgChart1"/>
    <dgm:cxn modelId="{6F8043BA-F7D0-4049-9896-99EDC80C785C}" srcId="{D8FAD4BF-887D-41E5-A8D2-1D3770DD35CC}" destId="{2C645254-E6E2-4C1A-AF96-EC6E80740D9E}" srcOrd="2" destOrd="0" parTransId="{CCF4E526-88AB-4372-80BE-2D198E969CA1}" sibTransId="{4CE14CBD-A58D-49DE-BE35-F4F1C749CAA7}"/>
    <dgm:cxn modelId="{7F27B1DA-EAEF-4880-90F8-87140848D8E3}" srcId="{D8FAD4BF-887D-41E5-A8D2-1D3770DD35CC}" destId="{212BDB1D-183E-4B10-88CC-90BD63E3B005}" srcOrd="0" destOrd="0" parTransId="{CF6D0ACE-3BDB-4214-90FB-86B3504DBCC7}" sibTransId="{F9AE6248-DA13-4F24-8617-08CAD11B48D7}"/>
    <dgm:cxn modelId="{2F3DF6DD-F06A-4DB6-B7DC-705BA30DF0FF}" type="presOf" srcId="{9B8AF15D-9934-4187-A165-B9B1332BEAA4}" destId="{E82AA046-F6D7-4D13-949B-053C6CE15C39}" srcOrd="0" destOrd="0" presId="urn:microsoft.com/office/officeart/2005/8/layout/orgChart1"/>
    <dgm:cxn modelId="{2711BFE3-CD3D-428E-8FFA-359150E1834B}" type="presOf" srcId="{212BDB1D-183E-4B10-88CC-90BD63E3B005}" destId="{421E892C-1E35-4415-A66A-4C4925FB48A8}" srcOrd="1" destOrd="0" presId="urn:microsoft.com/office/officeart/2005/8/layout/orgChart1"/>
    <dgm:cxn modelId="{942870E8-C0D5-4FF3-BDDA-531B531AB696}" type="presOf" srcId="{8985CABA-DF73-46B1-99FA-7D843F1BDC74}" destId="{5317FE45-31AE-4866-B8B5-DF5829454DB6}" srcOrd="0" destOrd="0" presId="urn:microsoft.com/office/officeart/2005/8/layout/orgChart1"/>
    <dgm:cxn modelId="{C9E50AF7-ACB8-40F9-A214-EB97E28324D9}" type="presOf" srcId="{76F30955-A218-420A-B239-D8224E61B641}" destId="{9D71987F-9C38-472C-95B2-4F6874DA63FE}" srcOrd="1" destOrd="0" presId="urn:microsoft.com/office/officeart/2005/8/layout/orgChart1"/>
    <dgm:cxn modelId="{57E99EC4-FD82-4A65-917D-BC206AE7DFD4}" type="presParOf" srcId="{B1C532FD-D1D9-449C-B8C5-20A9EE923454}" destId="{2022D069-34FF-4F0E-961D-ADA4FD2D252C}" srcOrd="0" destOrd="0" presId="urn:microsoft.com/office/officeart/2005/8/layout/orgChart1"/>
    <dgm:cxn modelId="{CDE8A746-BA74-4728-BE48-A1C11B228093}" type="presParOf" srcId="{2022D069-34FF-4F0E-961D-ADA4FD2D252C}" destId="{49DF6F86-8B45-4B18-97CF-CD792EBA568A}" srcOrd="0" destOrd="0" presId="urn:microsoft.com/office/officeart/2005/8/layout/orgChart1"/>
    <dgm:cxn modelId="{3BA13903-C361-48EF-BC19-E7BDB0EDBA68}" type="presParOf" srcId="{49DF6F86-8B45-4B18-97CF-CD792EBA568A}" destId="{A2C5B126-9071-419A-B9A6-934B19DF93DD}" srcOrd="0" destOrd="0" presId="urn:microsoft.com/office/officeart/2005/8/layout/orgChart1"/>
    <dgm:cxn modelId="{C3E56785-462F-470A-9096-FA8C80DCB469}" type="presParOf" srcId="{49DF6F86-8B45-4B18-97CF-CD792EBA568A}" destId="{421E892C-1E35-4415-A66A-4C4925FB48A8}" srcOrd="1" destOrd="0" presId="urn:microsoft.com/office/officeart/2005/8/layout/orgChart1"/>
    <dgm:cxn modelId="{A38AE38D-C51A-4060-BAB6-14C6AB334BE3}" type="presParOf" srcId="{2022D069-34FF-4F0E-961D-ADA4FD2D252C}" destId="{81967911-D09A-4D61-A229-3D1B0E021E61}" srcOrd="1" destOrd="0" presId="urn:microsoft.com/office/officeart/2005/8/layout/orgChart1"/>
    <dgm:cxn modelId="{AB24D96A-DDB0-46FF-AC78-B444D25D22C8}" type="presParOf" srcId="{81967911-D09A-4D61-A229-3D1B0E021E61}" destId="{5317FE45-31AE-4866-B8B5-DF5829454DB6}" srcOrd="0" destOrd="0" presId="urn:microsoft.com/office/officeart/2005/8/layout/orgChart1"/>
    <dgm:cxn modelId="{CB2D6EAB-98F4-4A64-BE0D-34530E66E60D}" type="presParOf" srcId="{81967911-D09A-4D61-A229-3D1B0E021E61}" destId="{D3BB76CA-3FD2-4095-BF8C-F440C7A36883}" srcOrd="1" destOrd="0" presId="urn:microsoft.com/office/officeart/2005/8/layout/orgChart1"/>
    <dgm:cxn modelId="{C60A6014-F382-47EC-B1CB-3823E27057BB}" type="presParOf" srcId="{D3BB76CA-3FD2-4095-BF8C-F440C7A36883}" destId="{E0D6A5F0-A2D7-4537-A74B-0DF5CB73817D}" srcOrd="0" destOrd="0" presId="urn:microsoft.com/office/officeart/2005/8/layout/orgChart1"/>
    <dgm:cxn modelId="{2D1DE508-EB04-4D4A-A270-32123BA234ED}" type="presParOf" srcId="{E0D6A5F0-A2D7-4537-A74B-0DF5CB73817D}" destId="{E82AA046-F6D7-4D13-949B-053C6CE15C39}" srcOrd="0" destOrd="0" presId="urn:microsoft.com/office/officeart/2005/8/layout/orgChart1"/>
    <dgm:cxn modelId="{86E590B6-27B4-4415-9EF2-EA45D6B0657C}" type="presParOf" srcId="{E0D6A5F0-A2D7-4537-A74B-0DF5CB73817D}" destId="{4E8263FB-3A5B-48E1-8864-9ADBE0B1017D}" srcOrd="1" destOrd="0" presId="urn:microsoft.com/office/officeart/2005/8/layout/orgChart1"/>
    <dgm:cxn modelId="{FF9ED62F-9654-491D-B8C9-91D0043DF9AF}" type="presParOf" srcId="{D3BB76CA-3FD2-4095-BF8C-F440C7A36883}" destId="{45246383-D9BB-40E9-BAEB-C27D99C99574}" srcOrd="1" destOrd="0" presId="urn:microsoft.com/office/officeart/2005/8/layout/orgChart1"/>
    <dgm:cxn modelId="{E68F6865-02FC-4363-BFA9-98ED0181C312}" type="presParOf" srcId="{D3BB76CA-3FD2-4095-BF8C-F440C7A36883}" destId="{9B84BA67-B73A-4033-8848-4F5D3AE917A8}" srcOrd="2" destOrd="0" presId="urn:microsoft.com/office/officeart/2005/8/layout/orgChart1"/>
    <dgm:cxn modelId="{1588D681-0C8B-420A-94CD-BE1A9EAC547E}" type="presParOf" srcId="{81967911-D09A-4D61-A229-3D1B0E021E61}" destId="{01EC596D-1BC1-46B1-A906-7FEE6124AFB3}" srcOrd="2" destOrd="0" presId="urn:microsoft.com/office/officeart/2005/8/layout/orgChart1"/>
    <dgm:cxn modelId="{5543A7D6-BFFE-45DC-9C8D-6C0EE0C49DBA}" type="presParOf" srcId="{81967911-D09A-4D61-A229-3D1B0E021E61}" destId="{F1C149B2-4515-47FC-B72D-53043D790863}" srcOrd="3" destOrd="0" presId="urn:microsoft.com/office/officeart/2005/8/layout/orgChart1"/>
    <dgm:cxn modelId="{A4BB9539-6A98-4267-B628-80DB302069A5}" type="presParOf" srcId="{F1C149B2-4515-47FC-B72D-53043D790863}" destId="{9484A888-5308-4E03-8C5A-E84585C1CE55}" srcOrd="0" destOrd="0" presId="urn:microsoft.com/office/officeart/2005/8/layout/orgChart1"/>
    <dgm:cxn modelId="{E0053A05-38A5-4D39-A72A-13C5868124F2}" type="presParOf" srcId="{9484A888-5308-4E03-8C5A-E84585C1CE55}" destId="{480E0693-DE57-4AA1-B97A-76AB2E1C9341}" srcOrd="0" destOrd="0" presId="urn:microsoft.com/office/officeart/2005/8/layout/orgChart1"/>
    <dgm:cxn modelId="{944FE2C9-3CE3-4741-A400-E6DD4A242DB5}" type="presParOf" srcId="{9484A888-5308-4E03-8C5A-E84585C1CE55}" destId="{9D71987F-9C38-472C-95B2-4F6874DA63FE}" srcOrd="1" destOrd="0" presId="urn:microsoft.com/office/officeart/2005/8/layout/orgChart1"/>
    <dgm:cxn modelId="{D00F6039-3A2D-4184-A8AA-EF23DBE052F5}" type="presParOf" srcId="{F1C149B2-4515-47FC-B72D-53043D790863}" destId="{C4477A75-24F9-4D64-9826-8205749DCC5E}" srcOrd="1" destOrd="0" presId="urn:microsoft.com/office/officeart/2005/8/layout/orgChart1"/>
    <dgm:cxn modelId="{2DDE40C8-24D1-4438-B728-6F325491CC46}" type="presParOf" srcId="{F1C149B2-4515-47FC-B72D-53043D790863}" destId="{F3ED89B4-11AB-4506-A1C3-68B6080E2479}" srcOrd="2" destOrd="0" presId="urn:microsoft.com/office/officeart/2005/8/layout/orgChart1"/>
    <dgm:cxn modelId="{9FC644EF-B1EC-4C6E-8128-DA515888951D}" type="presParOf" srcId="{81967911-D09A-4D61-A229-3D1B0E021E61}" destId="{B65F2206-98DC-4B92-899B-1F29161323C7}" srcOrd="4" destOrd="0" presId="urn:microsoft.com/office/officeart/2005/8/layout/orgChart1"/>
    <dgm:cxn modelId="{F341A159-3677-424F-A41D-85A850F9FC85}" type="presParOf" srcId="{81967911-D09A-4D61-A229-3D1B0E021E61}" destId="{12317D28-CE53-4036-A6FA-5BB6B57929D2}" srcOrd="5" destOrd="0" presId="urn:microsoft.com/office/officeart/2005/8/layout/orgChart1"/>
    <dgm:cxn modelId="{6B104F00-6E15-4308-AEF2-20EA4683CACB}" type="presParOf" srcId="{12317D28-CE53-4036-A6FA-5BB6B57929D2}" destId="{4B80AC1B-3731-4508-BAD4-C83BEE1E0F64}" srcOrd="0" destOrd="0" presId="urn:microsoft.com/office/officeart/2005/8/layout/orgChart1"/>
    <dgm:cxn modelId="{17F5B1A9-F005-4E4B-A788-EA60563702C6}" type="presParOf" srcId="{4B80AC1B-3731-4508-BAD4-C83BEE1E0F64}" destId="{830C1DE8-43BE-4679-BC8B-E51A2F409FAC}" srcOrd="0" destOrd="0" presId="urn:microsoft.com/office/officeart/2005/8/layout/orgChart1"/>
    <dgm:cxn modelId="{6036B8C8-1163-47FB-9E66-88C462751894}" type="presParOf" srcId="{4B80AC1B-3731-4508-BAD4-C83BEE1E0F64}" destId="{7C1D3F13-4541-43F0-8A87-4EA13CE7B16E}" srcOrd="1" destOrd="0" presId="urn:microsoft.com/office/officeart/2005/8/layout/orgChart1"/>
    <dgm:cxn modelId="{FE76DA9A-0F97-4CC3-89BE-A16D9E631756}" type="presParOf" srcId="{12317D28-CE53-4036-A6FA-5BB6B57929D2}" destId="{A99A9F76-3FAB-4E23-9541-583AC106B404}" srcOrd="1" destOrd="0" presId="urn:microsoft.com/office/officeart/2005/8/layout/orgChart1"/>
    <dgm:cxn modelId="{B7FC5710-7CA7-437A-AB53-8876B8FC5B4D}" type="presParOf" srcId="{12317D28-CE53-4036-A6FA-5BB6B57929D2}" destId="{5B5EB5F0-6511-47AA-9F3B-75428C7FD535}" srcOrd="2" destOrd="0" presId="urn:microsoft.com/office/officeart/2005/8/layout/orgChart1"/>
    <dgm:cxn modelId="{0CACC8F1-7383-44BA-9894-EA45C73F61A7}" type="presParOf" srcId="{2022D069-34FF-4F0E-961D-ADA4FD2D252C}" destId="{D0DA7176-643B-4D69-A0FA-D5EC51C9F787}" srcOrd="2" destOrd="0" presId="urn:microsoft.com/office/officeart/2005/8/layout/orgChart1"/>
    <dgm:cxn modelId="{0F1D3E47-C3AB-4710-98BA-23F90D283DC0}" type="presParOf" srcId="{B1C532FD-D1D9-449C-B8C5-20A9EE923454}" destId="{AC2F20D9-E7D1-4FC1-8AC5-1CEFF8ACF41F}" srcOrd="1" destOrd="0" presId="urn:microsoft.com/office/officeart/2005/8/layout/orgChart1"/>
    <dgm:cxn modelId="{7012AE27-2765-4496-9637-790A4A1BEC3B}" type="presParOf" srcId="{AC2F20D9-E7D1-4FC1-8AC5-1CEFF8ACF41F}" destId="{F5832CC2-E69A-442E-BFA0-A4FB88CC825E}" srcOrd="0" destOrd="0" presId="urn:microsoft.com/office/officeart/2005/8/layout/orgChart1"/>
    <dgm:cxn modelId="{8E86CC15-4F82-4FB3-BA48-8557D5DE41C4}" type="presParOf" srcId="{F5832CC2-E69A-442E-BFA0-A4FB88CC825E}" destId="{E13B797A-4DEE-4EB4-B927-5785D2CEF5E6}" srcOrd="0" destOrd="0" presId="urn:microsoft.com/office/officeart/2005/8/layout/orgChart1"/>
    <dgm:cxn modelId="{28714BA7-4DE6-4ED6-83D8-738C7310CFAC}" type="presParOf" srcId="{F5832CC2-E69A-442E-BFA0-A4FB88CC825E}" destId="{C3A917C6-AA82-4A0C-BB0E-4D597C7CE781}" srcOrd="1" destOrd="0" presId="urn:microsoft.com/office/officeart/2005/8/layout/orgChart1"/>
    <dgm:cxn modelId="{08FD8254-B9C0-43C0-A434-042D80AA1673}" type="presParOf" srcId="{AC2F20D9-E7D1-4FC1-8AC5-1CEFF8ACF41F}" destId="{003235E3-0EEB-409B-BBFE-F6D1C999242A}" srcOrd="1" destOrd="0" presId="urn:microsoft.com/office/officeart/2005/8/layout/orgChart1"/>
    <dgm:cxn modelId="{F74FA13E-928F-4751-B081-92E21FA03740}" type="presParOf" srcId="{AC2F20D9-E7D1-4FC1-8AC5-1CEFF8ACF41F}" destId="{ADBB078D-3BF5-4026-8DFE-71A891ED772B}" srcOrd="2" destOrd="0" presId="urn:microsoft.com/office/officeart/2005/8/layout/orgChart1"/>
    <dgm:cxn modelId="{39784238-E5A2-48B4-8B72-4B4A216B41DE}" type="presParOf" srcId="{B1C532FD-D1D9-449C-B8C5-20A9EE923454}" destId="{2FE7F775-B8E2-4A60-A777-25C507C58853}" srcOrd="2" destOrd="0" presId="urn:microsoft.com/office/officeart/2005/8/layout/orgChart1"/>
    <dgm:cxn modelId="{21529219-AAD4-498C-B6AA-B51E7E9ED58C}" type="presParOf" srcId="{2FE7F775-B8E2-4A60-A777-25C507C58853}" destId="{C5623C63-48BC-46D9-8DED-0B2CA0605CAD}" srcOrd="0" destOrd="0" presId="urn:microsoft.com/office/officeart/2005/8/layout/orgChart1"/>
    <dgm:cxn modelId="{210F5753-D264-4B7C-8B61-06229ADCF809}" type="presParOf" srcId="{C5623C63-48BC-46D9-8DED-0B2CA0605CAD}" destId="{3AC538F3-E2A2-4970-BDAA-1FFB7E6F560A}" srcOrd="0" destOrd="0" presId="urn:microsoft.com/office/officeart/2005/8/layout/orgChart1"/>
    <dgm:cxn modelId="{6AC655DD-E3E2-48DB-AB07-10722900D683}" type="presParOf" srcId="{C5623C63-48BC-46D9-8DED-0B2CA0605CAD}" destId="{B181FFDF-D7EB-4B00-85AB-90E807CB0900}" srcOrd="1" destOrd="0" presId="urn:microsoft.com/office/officeart/2005/8/layout/orgChart1"/>
    <dgm:cxn modelId="{C5C9DD50-F9B3-4887-BE57-DEFEE6E41BBD}" type="presParOf" srcId="{2FE7F775-B8E2-4A60-A777-25C507C58853}" destId="{02F489C7-FBD8-4B59-BA5B-B283AE750660}" srcOrd="1" destOrd="0" presId="urn:microsoft.com/office/officeart/2005/8/layout/orgChart1"/>
    <dgm:cxn modelId="{EDDC5C13-D1A8-40FF-98F8-AA1F70093B2B}" type="presParOf" srcId="{2FE7F775-B8E2-4A60-A777-25C507C58853}" destId="{BA04ACF5-8103-43E6-A200-E91FC673C46E}" srcOrd="2" destOrd="0" presId="urn:microsoft.com/office/officeart/2005/8/layout/orgChart1"/>
    <dgm:cxn modelId="{2D4CE7AD-822D-496E-98DC-565512424DA9}" type="presParOf" srcId="{B1C532FD-D1D9-449C-B8C5-20A9EE923454}" destId="{4786DDF7-26AC-4DEC-82C8-544A7663F821}" srcOrd="3" destOrd="0" presId="urn:microsoft.com/office/officeart/2005/8/layout/orgChart1"/>
    <dgm:cxn modelId="{AE8AB45A-645C-4FCF-8699-4BD9786F68C8}" type="presParOf" srcId="{4786DDF7-26AC-4DEC-82C8-544A7663F821}" destId="{14E63A41-4D0E-4DE2-81D8-A7008DF926E1}" srcOrd="0" destOrd="0" presId="urn:microsoft.com/office/officeart/2005/8/layout/orgChart1"/>
    <dgm:cxn modelId="{2387CFAB-F0A3-432D-8F08-47DEE4BDC87E}" type="presParOf" srcId="{14E63A41-4D0E-4DE2-81D8-A7008DF926E1}" destId="{4D0396D3-6123-4EF1-93B3-211524B86DA7}" srcOrd="0" destOrd="0" presId="urn:microsoft.com/office/officeart/2005/8/layout/orgChart1"/>
    <dgm:cxn modelId="{23F82C50-78E6-4EB1-83D3-FD483048A77C}" type="presParOf" srcId="{14E63A41-4D0E-4DE2-81D8-A7008DF926E1}" destId="{0B9BD808-86FC-4C56-A96A-71C8A46EBDB4}" srcOrd="1" destOrd="0" presId="urn:microsoft.com/office/officeart/2005/8/layout/orgChart1"/>
    <dgm:cxn modelId="{63390510-5E61-47BE-BAAB-DAAC30732215}" type="presParOf" srcId="{4786DDF7-26AC-4DEC-82C8-544A7663F821}" destId="{2C982ECD-4912-4690-B3E9-C58C0A042286}" srcOrd="1" destOrd="0" presId="urn:microsoft.com/office/officeart/2005/8/layout/orgChart1"/>
    <dgm:cxn modelId="{EC7DABE0-4E9C-4A2C-8737-DAD909A3D79C}" type="presParOf" srcId="{4786DDF7-26AC-4DEC-82C8-544A7663F821}" destId="{C23FADD1-D538-4311-8F4A-CF31875B41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8C7A-EF18-47D9-96C7-73683F901205}">
      <dsp:nvSpPr>
        <dsp:cNvPr id="0" name=""/>
        <dsp:cNvSpPr/>
      </dsp:nvSpPr>
      <dsp:spPr>
        <a:xfrm>
          <a:off x="4291806" y="2612596"/>
          <a:ext cx="2348679" cy="81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22"/>
              </a:lnTo>
              <a:lnTo>
                <a:pt x="2348679" y="407622"/>
              </a:lnTo>
              <a:lnTo>
                <a:pt x="2348679" y="815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0DA13-DA9E-4F0F-98D1-F9DC1A0C5DC4}">
      <dsp:nvSpPr>
        <dsp:cNvPr id="0" name=""/>
        <dsp:cNvSpPr/>
      </dsp:nvSpPr>
      <dsp:spPr>
        <a:xfrm>
          <a:off x="1943126" y="2612596"/>
          <a:ext cx="2348679" cy="815244"/>
        </a:xfrm>
        <a:custGeom>
          <a:avLst/>
          <a:gdLst/>
          <a:ahLst/>
          <a:cxnLst/>
          <a:rect l="0" t="0" r="0" b="0"/>
          <a:pathLst>
            <a:path>
              <a:moveTo>
                <a:pt x="2348679" y="0"/>
              </a:moveTo>
              <a:lnTo>
                <a:pt x="2348679" y="407622"/>
              </a:lnTo>
              <a:lnTo>
                <a:pt x="0" y="407622"/>
              </a:lnTo>
              <a:lnTo>
                <a:pt x="0" y="815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F2700-31A2-48E5-8207-8F61379362C6}">
      <dsp:nvSpPr>
        <dsp:cNvPr id="0" name=""/>
        <dsp:cNvSpPr/>
      </dsp:nvSpPr>
      <dsp:spPr>
        <a:xfrm>
          <a:off x="2350748" y="671539"/>
          <a:ext cx="3882115" cy="1941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Интеллектуальная собственность</a:t>
          </a:r>
        </a:p>
      </dsp:txBody>
      <dsp:txXfrm>
        <a:off x="2350748" y="671539"/>
        <a:ext cx="3882115" cy="1941057"/>
      </dsp:txXfrm>
    </dsp:sp>
    <dsp:sp modelId="{02FA0103-766C-46B2-884A-8499E6A08515}">
      <dsp:nvSpPr>
        <dsp:cNvPr id="0" name=""/>
        <dsp:cNvSpPr/>
      </dsp:nvSpPr>
      <dsp:spPr>
        <a:xfrm>
          <a:off x="2069" y="3427841"/>
          <a:ext cx="3882115" cy="1941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Результаты интеллектуальной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творческой деятельности</a:t>
          </a:r>
        </a:p>
      </dsp:txBody>
      <dsp:txXfrm>
        <a:off x="2069" y="3427841"/>
        <a:ext cx="3882115" cy="1941057"/>
      </dsp:txXfrm>
    </dsp:sp>
    <dsp:sp modelId="{61F2F2AF-5699-4F51-BE7B-68A37C638ED6}">
      <dsp:nvSpPr>
        <dsp:cNvPr id="0" name=""/>
        <dsp:cNvSpPr/>
      </dsp:nvSpPr>
      <dsp:spPr>
        <a:xfrm>
          <a:off x="4699428" y="3427841"/>
          <a:ext cx="3882115" cy="1941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sz="1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sz="1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Средства индивидуализации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товаров и услуг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sz="1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sz="1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en-US" sz="1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699428" y="3427841"/>
        <a:ext cx="3882115" cy="194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2206-98DC-4B92-899B-1F29161323C7}">
      <dsp:nvSpPr>
        <dsp:cNvPr id="0" name=""/>
        <dsp:cNvSpPr/>
      </dsp:nvSpPr>
      <dsp:spPr>
        <a:xfrm>
          <a:off x="3154697" y="792088"/>
          <a:ext cx="2274933" cy="2128168"/>
        </a:xfrm>
        <a:custGeom>
          <a:avLst/>
          <a:gdLst/>
          <a:ahLst/>
          <a:cxnLst/>
          <a:rect l="0" t="0" r="0" b="0"/>
          <a:pathLst>
            <a:path>
              <a:moveTo>
                <a:pt x="0" y="2128168"/>
              </a:moveTo>
              <a:lnTo>
                <a:pt x="227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C596D-1BC1-46B1-A906-7FEE6124AFB3}">
      <dsp:nvSpPr>
        <dsp:cNvPr id="0" name=""/>
        <dsp:cNvSpPr/>
      </dsp:nvSpPr>
      <dsp:spPr>
        <a:xfrm>
          <a:off x="2410294" y="770498"/>
          <a:ext cx="744403" cy="2149758"/>
        </a:xfrm>
        <a:custGeom>
          <a:avLst/>
          <a:gdLst/>
          <a:ahLst/>
          <a:cxnLst/>
          <a:rect l="0" t="0" r="0" b="0"/>
          <a:pathLst>
            <a:path>
              <a:moveTo>
                <a:pt x="744403" y="214975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7FE45-31AE-4866-B8B5-DF5829454DB6}">
      <dsp:nvSpPr>
        <dsp:cNvPr id="0" name=""/>
        <dsp:cNvSpPr/>
      </dsp:nvSpPr>
      <dsp:spPr>
        <a:xfrm>
          <a:off x="767400" y="720081"/>
          <a:ext cx="2387296" cy="2200175"/>
        </a:xfrm>
        <a:custGeom>
          <a:avLst/>
          <a:gdLst/>
          <a:ahLst/>
          <a:cxnLst/>
          <a:rect l="0" t="0" r="0" b="0"/>
          <a:pathLst>
            <a:path>
              <a:moveTo>
                <a:pt x="2387296" y="2200175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B126-9071-419A-B9A6-934B19DF93DD}">
      <dsp:nvSpPr>
        <dsp:cNvPr id="0" name=""/>
        <dsp:cNvSpPr/>
      </dsp:nvSpPr>
      <dsp:spPr>
        <a:xfrm>
          <a:off x="1584175" y="1834999"/>
          <a:ext cx="3141043" cy="1085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ПРОМЫШЛЕННАЯ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</a:t>
          </a: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СОБСТВЕННОСТЬ </a:t>
          </a:r>
        </a:p>
      </dsp:txBody>
      <dsp:txXfrm>
        <a:off x="1584175" y="1834999"/>
        <a:ext cx="3141043" cy="1085257"/>
      </dsp:txXfrm>
    </dsp:sp>
    <dsp:sp modelId="{E82AA046-F6D7-4D13-949B-053C6CE15C39}">
      <dsp:nvSpPr>
        <dsp:cNvPr id="0" name=""/>
        <dsp:cNvSpPr/>
      </dsp:nvSpPr>
      <dsp:spPr>
        <a:xfrm>
          <a:off x="51702" y="720081"/>
          <a:ext cx="1431396" cy="932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Изобретения, полезные модели, промышленные образцы</a:t>
          </a:r>
        </a:p>
      </dsp:txBody>
      <dsp:txXfrm>
        <a:off x="51702" y="720081"/>
        <a:ext cx="1431396" cy="932751"/>
      </dsp:txXfrm>
    </dsp:sp>
    <dsp:sp modelId="{480E0693-DE57-4AA1-B97A-76AB2E1C9341}">
      <dsp:nvSpPr>
        <dsp:cNvPr id="0" name=""/>
        <dsp:cNvSpPr/>
      </dsp:nvSpPr>
      <dsp:spPr>
        <a:xfrm>
          <a:off x="1816292" y="770498"/>
          <a:ext cx="1188003" cy="486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Селекционные достижения </a:t>
          </a:r>
        </a:p>
      </dsp:txBody>
      <dsp:txXfrm>
        <a:off x="1816292" y="770498"/>
        <a:ext cx="1188003" cy="486715"/>
      </dsp:txXfrm>
    </dsp:sp>
    <dsp:sp modelId="{830C1DE8-43BE-4679-BC8B-E51A2F409FAC}">
      <dsp:nvSpPr>
        <dsp:cNvPr id="0" name=""/>
        <dsp:cNvSpPr/>
      </dsp:nvSpPr>
      <dsp:spPr>
        <a:xfrm>
          <a:off x="4752529" y="792088"/>
          <a:ext cx="1354202" cy="735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Топологии 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интегральных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микросхем</a:t>
          </a:r>
        </a:p>
      </dsp:txBody>
      <dsp:txXfrm>
        <a:off x="4752529" y="792088"/>
        <a:ext cx="1354202" cy="735483"/>
      </dsp:txXfrm>
    </dsp:sp>
    <dsp:sp modelId="{E13B797A-4DEE-4EB4-B927-5785D2CEF5E6}">
      <dsp:nvSpPr>
        <dsp:cNvPr id="0" name=""/>
        <dsp:cNvSpPr/>
      </dsp:nvSpPr>
      <dsp:spPr>
        <a:xfrm>
          <a:off x="5400599" y="2368616"/>
          <a:ext cx="1503704" cy="177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Товарные знаки (знаки обслуживания)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Общеизвестные знаки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Наименования мест происхождения товаров</a:t>
          </a:r>
        </a:p>
      </dsp:txBody>
      <dsp:txXfrm>
        <a:off x="5400599" y="2368616"/>
        <a:ext cx="1503704" cy="1778664"/>
      </dsp:txXfrm>
    </dsp:sp>
    <dsp:sp modelId="{3AC538F3-E2A2-4970-BDAA-1FFB7E6F560A}">
      <dsp:nvSpPr>
        <dsp:cNvPr id="0" name=""/>
        <dsp:cNvSpPr/>
      </dsp:nvSpPr>
      <dsp:spPr>
        <a:xfrm>
          <a:off x="2952328" y="3744417"/>
          <a:ext cx="1479493" cy="1182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Нераскрытая информация, в т. ч. секреты производства (ноу-хау)</a:t>
          </a:r>
        </a:p>
      </dsp:txBody>
      <dsp:txXfrm>
        <a:off x="2952328" y="3744417"/>
        <a:ext cx="1479493" cy="1182039"/>
      </dsp:txXfrm>
    </dsp:sp>
    <dsp:sp modelId="{4D0396D3-6123-4EF1-93B3-211524B86DA7}">
      <dsp:nvSpPr>
        <dsp:cNvPr id="0" name=""/>
        <dsp:cNvSpPr/>
      </dsp:nvSpPr>
      <dsp:spPr>
        <a:xfrm>
          <a:off x="1008113" y="3444255"/>
          <a:ext cx="1061268" cy="777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Фирменные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наименования</a:t>
          </a:r>
        </a:p>
      </dsp:txBody>
      <dsp:txXfrm>
        <a:off x="1008113" y="3444255"/>
        <a:ext cx="1061268" cy="77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A6D82-413B-4C83-A585-D5BE435E61A0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83CA-B5F2-4B59-BE21-C1F53D00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83CA-B5F2-4B59-BE21-C1F53D008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7868" indent="-2799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19797" indent="-22395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67716" indent="-22395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5635" indent="-22395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C5C4F4-BD20-427B-AD41-04286D9F1CBC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FAC3-FE91-4E9C-9DB0-8528707094F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9823-883F-4B51-A1AE-2504D0FB0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ochinasite.com/study/brand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urufin.ru/html/Translate/georg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ochinasite.com/study/brand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ochinasite.com/study/brand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o.ru/news-article/1243--q-q-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umao.ru/news-article/1243--q-q-.html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dribbble.com/shots/1632089-Coca-Cola-Hindi-Logo" TargetMode="External"/><Relationship Id="rId4" Type="http://schemas.openxmlformats.org/officeDocument/2006/relationships/hyperlink" Target="http://www.liveinternet.ru/users/mila1977/post256089655/" TargetMode="External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pp.ru/law/hozjajstvennaja-dejatelnost/promyshlennost/34/metodicheskie-rekomendacii-po-racionalnomu-vyboru-nazvanij-lekarstvennyh-sredstv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.kz/4984069-v-kakih-sluchayah-mogut-otkazat-v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ru.bolotovip.com/company-news/publication/ukazanie-na-seks-v-tovarnom-znake-nelzia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otovip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image" Target="../media/image4.png"/><Relationship Id="rId21" Type="http://schemas.openxmlformats.org/officeDocument/2006/relationships/image" Target="../media/image21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file:///C:\Documents%20and%20Settings\tmkrasni\Local%20Settings\trademark$\Images\ill6\6363.png" TargetMode="External"/><Relationship Id="rId24" Type="http://schemas.openxmlformats.org/officeDocument/2006/relationships/image" Target="../media/image24.wmf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23" Type="http://schemas.openxmlformats.org/officeDocument/2006/relationships/image" Target="../media/image23.wmf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312" y="1702237"/>
            <a:ext cx="7696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NAMING товарного знака - что учесть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Ю.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А. Болотов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Управляющий партнёр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6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7388" y="1314450"/>
            <a:ext cx="7999412" cy="49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altLang="ru-RU" sz="2800" dirty="0"/>
          </a:p>
          <a:p>
            <a:pPr algn="just">
              <a:buFontTx/>
              <a:buNone/>
            </a:pPr>
            <a:r>
              <a:rPr lang="ru-RU" altLang="ru-RU" sz="2800" dirty="0"/>
              <a:t>	Поиски по зарегистрированным знакам и заявкам на тождество и сходство.</a:t>
            </a:r>
          </a:p>
          <a:p>
            <a:pPr>
              <a:buFontTx/>
              <a:buNone/>
            </a:pPr>
            <a:endParaRPr lang="ru-RU" altLang="ru-RU" sz="2800" dirty="0"/>
          </a:p>
          <a:p>
            <a:pPr algn="ctr">
              <a:buFontTx/>
              <a:buNone/>
            </a:pPr>
            <a:r>
              <a:rPr lang="ru-RU" altLang="ru-RU" sz="2800" dirty="0"/>
              <a:t>«</a:t>
            </a:r>
            <a:r>
              <a:rPr lang="ru-RU" altLang="ru-RU" sz="2800" dirty="0" err="1"/>
              <a:t>РАХАТ</a:t>
            </a:r>
            <a:r>
              <a:rPr lang="ru-RU" altLang="ru-RU" sz="2800" dirty="0"/>
              <a:t>» – Китай</a:t>
            </a:r>
          </a:p>
          <a:p>
            <a:pPr algn="ctr">
              <a:buFontTx/>
              <a:buNone/>
            </a:pPr>
            <a:endParaRPr lang="ru-RU" altLang="ru-RU" sz="2800" dirty="0"/>
          </a:p>
          <a:p>
            <a:pPr algn="ctr">
              <a:buFontTx/>
              <a:buNone/>
            </a:pPr>
            <a:r>
              <a:rPr lang="ru-RU" altLang="ru-RU" sz="2800" dirty="0"/>
              <a:t>«</a:t>
            </a:r>
            <a:r>
              <a:rPr lang="ru-RU" altLang="ru-RU" sz="2800" dirty="0" err="1"/>
              <a:t>ТуранАлем</a:t>
            </a:r>
            <a:r>
              <a:rPr lang="ru-RU" altLang="ru-RU" sz="2800" dirty="0"/>
              <a:t>» - Грузия</a:t>
            </a:r>
            <a:endParaRPr lang="en-US" altLang="ru-RU" sz="24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8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676399"/>
            <a:ext cx="77724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ru-RU" sz="1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/>
              <a:t>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/>
              <a:t>Проверка на условие соответствия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/>
              <a:t>гуманности и морали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dirty="0"/>
              <a:t>     «Жигули»  «</a:t>
            </a:r>
            <a:r>
              <a:rPr lang="en-US" altLang="ru-RU" sz="2400" dirty="0"/>
              <a:t>Pajero</a:t>
            </a:r>
            <a:r>
              <a:rPr lang="ru-RU" altLang="ru-RU" sz="2400" dirty="0"/>
              <a:t>»</a:t>
            </a:r>
          </a:p>
        </p:txBody>
      </p:sp>
      <p:pic>
        <p:nvPicPr>
          <p:cNvPr id="8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1319083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	Проверка на звучание – фонетический ряд языка страны регистрации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(например, в японском языке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отсутствует буква «л» и звучит как «</a:t>
            </a:r>
            <a:r>
              <a:rPr lang="ru-RU" altLang="ru-RU" sz="2400" dirty="0" err="1"/>
              <a:t>рь</a:t>
            </a:r>
            <a:r>
              <a:rPr lang="ru-RU" altLang="ru-RU" sz="2400" dirty="0"/>
              <a:t>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а в Китае «р» часто заменяется на «л»).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Иногда слова тяжеловесны и в англоговорящих странах водка «Столичная» пошла как «</a:t>
            </a:r>
            <a:r>
              <a:rPr lang="ru-RU" altLang="ru-RU" sz="2400" dirty="0" err="1"/>
              <a:t>Столи</a:t>
            </a:r>
            <a:r>
              <a:rPr lang="ru-RU" altLang="ru-RU" sz="2400" dirty="0"/>
              <a:t>».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В любом случае в других странах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это слово будет звучать по-другому.</a:t>
            </a:r>
            <a:endParaRPr lang="en-US" altLang="ru-RU" sz="2400" dirty="0"/>
          </a:p>
        </p:txBody>
      </p:sp>
      <p:pic>
        <p:nvPicPr>
          <p:cNvPr id="8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ФОНЕТИКА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6862"/>
            <a:ext cx="8229600" cy="3786187"/>
          </a:xfrm>
          <a:prstGeom prst="rect">
            <a:avLst/>
          </a:prstGeom>
          <a:noFill/>
        </p:spPr>
      </p:pic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ФОНЕТИКА</a:t>
            </a:r>
          </a:p>
        </p:txBody>
      </p:sp>
      <p:pic>
        <p:nvPicPr>
          <p:cNvPr id="8" name="Picture 2" descr="C:\Users\yaboloto\Documents\My eBooks\Animals\jpg\KAK_GOVORYAT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0038"/>
            <a:ext cx="82296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557338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400" b="1" dirty="0"/>
              <a:t>     Юрий</a:t>
            </a:r>
          </a:p>
          <a:p>
            <a:pPr marL="0" indent="0">
              <a:buFontTx/>
              <a:buNone/>
              <a:defRPr/>
            </a:pPr>
            <a:endParaRPr lang="en-US" sz="1400" b="1" dirty="0"/>
          </a:p>
          <a:p>
            <a:pPr>
              <a:defRPr/>
            </a:pPr>
            <a:r>
              <a:rPr lang="ru-RU" sz="1800" dirty="0"/>
              <a:t>немецкий: </a:t>
            </a:r>
            <a:r>
              <a:rPr lang="en-US" sz="1800" dirty="0"/>
              <a:t>Georg</a:t>
            </a:r>
            <a:r>
              <a:rPr lang="ru-RU" sz="1800" dirty="0"/>
              <a:t> — Георг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английский: </a:t>
            </a:r>
            <a:r>
              <a:rPr lang="en-US" sz="1800" dirty="0"/>
              <a:t>George</a:t>
            </a:r>
            <a:r>
              <a:rPr lang="ru-RU" sz="1800" dirty="0"/>
              <a:t> — Джордж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испанский: </a:t>
            </a:r>
            <a:r>
              <a:rPr lang="en-US" sz="1800" dirty="0"/>
              <a:t>Jorge</a:t>
            </a:r>
            <a:r>
              <a:rPr lang="ru-RU" sz="1800" dirty="0"/>
              <a:t> — Хорхе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французский: </a:t>
            </a:r>
            <a:r>
              <a:rPr lang="en-US" sz="1800" dirty="0"/>
              <a:t>Georges</a:t>
            </a:r>
            <a:r>
              <a:rPr lang="ru-RU" sz="1800" dirty="0"/>
              <a:t> — Жорж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литовский: </a:t>
            </a:r>
            <a:r>
              <a:rPr lang="en-US" sz="1800" dirty="0" err="1"/>
              <a:t>Jurgis</a:t>
            </a:r>
            <a:r>
              <a:rPr lang="ru-RU" sz="1800" dirty="0"/>
              <a:t> — </a:t>
            </a:r>
            <a:r>
              <a:rPr lang="ru-RU" sz="1800" dirty="0" err="1"/>
              <a:t>Юргис</a:t>
            </a:r>
            <a:r>
              <a:rPr lang="ru-RU" sz="1800" dirty="0"/>
              <a:t>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нидерландский: </a:t>
            </a:r>
            <a:r>
              <a:rPr lang="en-US" sz="1800" dirty="0" err="1"/>
              <a:t>Joris</a:t>
            </a:r>
            <a:r>
              <a:rPr lang="ru-RU" sz="1800" dirty="0"/>
              <a:t> — </a:t>
            </a:r>
            <a:r>
              <a:rPr lang="ru-RU" sz="1800" dirty="0" err="1"/>
              <a:t>Йорис</a:t>
            </a:r>
            <a:r>
              <a:rPr lang="ru-RU" sz="1800" dirty="0"/>
              <a:t>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польский: </a:t>
            </a:r>
            <a:r>
              <a:rPr lang="en-US" sz="1800" dirty="0"/>
              <a:t>Jerzy</a:t>
            </a:r>
            <a:r>
              <a:rPr lang="ru-RU" sz="1800" dirty="0"/>
              <a:t> — Ежи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португальский: </a:t>
            </a:r>
            <a:r>
              <a:rPr lang="en-US" sz="1800" dirty="0"/>
              <a:t>Jorge</a:t>
            </a:r>
            <a:r>
              <a:rPr lang="ru-RU" sz="1800" dirty="0"/>
              <a:t> — Жорж (Португалия); Жоржи (Бразилия)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чешский: </a:t>
            </a:r>
            <a:r>
              <a:rPr lang="cs-CZ" sz="1800" dirty="0"/>
              <a:t>Jiří</a:t>
            </a:r>
            <a:r>
              <a:rPr lang="ru-RU" sz="1800" dirty="0"/>
              <a:t> — Иржи </a:t>
            </a:r>
            <a:endParaRPr lang="en-US" sz="1800" dirty="0"/>
          </a:p>
          <a:p>
            <a:pPr>
              <a:defRPr/>
            </a:pPr>
            <a:r>
              <a:rPr lang="ru-RU" sz="1800" dirty="0"/>
              <a:t>финский: </a:t>
            </a:r>
            <a:r>
              <a:rPr lang="ru-RU" sz="1800" dirty="0" err="1"/>
              <a:t>Yrjö</a:t>
            </a:r>
            <a:r>
              <a:rPr lang="ru-RU" sz="1800" dirty="0"/>
              <a:t> — </a:t>
            </a:r>
            <a:r>
              <a:rPr lang="ru-RU" sz="1800" dirty="0" err="1"/>
              <a:t>Юрьё</a:t>
            </a: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600" u="sng" dirty="0">
              <a:hlinkClick r:id="rId3"/>
            </a:endParaRPr>
          </a:p>
          <a:p>
            <a:pPr marL="0" indent="0">
              <a:buFontTx/>
              <a:buNone/>
              <a:defRPr/>
            </a:pPr>
            <a:r>
              <a:rPr lang="en-US" sz="1600" u="sng" dirty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</a:t>
            </a:r>
            <a:r>
              <a:rPr lang="en-US" sz="1600" u="sng" dirty="0">
                <a:hlinkClick r:id="rId3"/>
              </a:rPr>
              <a:t>www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daochinasite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com</a:t>
            </a:r>
            <a:r>
              <a:rPr lang="ru-RU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study</a:t>
            </a:r>
            <a:r>
              <a:rPr lang="ru-RU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brand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shtml</a:t>
            </a:r>
            <a:r>
              <a:rPr lang="ru-RU" sz="1600" dirty="0"/>
              <a:t>) </a:t>
            </a:r>
            <a:endParaRPr lang="en-US" sz="1600" dirty="0"/>
          </a:p>
          <a:p>
            <a:pPr>
              <a:defRPr/>
            </a:pPr>
            <a:endParaRPr lang="en-US" sz="18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447800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400" dirty="0"/>
              <a:t>	</a:t>
            </a:r>
            <a:r>
              <a:rPr lang="ru-RU" sz="2400" b="1" dirty="0"/>
              <a:t>Юрий – графика</a:t>
            </a:r>
          </a:p>
          <a:p>
            <a:pPr marL="0" indent="0">
              <a:buFontTx/>
              <a:buNone/>
              <a:defRPr/>
            </a:pPr>
            <a:endParaRPr lang="en-US" sz="1400" b="1" dirty="0"/>
          </a:p>
          <a:p>
            <a:pPr lvl="2">
              <a:defRPr/>
            </a:pPr>
            <a:r>
              <a:rPr lang="ru-RU" dirty="0"/>
              <a:t>Китайский - </a:t>
            </a:r>
            <a:r>
              <a:rPr lang="en-US" dirty="0" err="1"/>
              <a:t>尤里</a:t>
            </a:r>
            <a:r>
              <a:rPr lang="en-US" dirty="0"/>
              <a:t> – </a:t>
            </a:r>
            <a:r>
              <a:rPr lang="ru-RU" dirty="0"/>
              <a:t>(</a:t>
            </a:r>
            <a:r>
              <a:rPr lang="en-US" dirty="0" err="1"/>
              <a:t>Yóu</a:t>
            </a:r>
            <a:r>
              <a:rPr lang="en-US" dirty="0"/>
              <a:t> </a:t>
            </a:r>
            <a:r>
              <a:rPr lang="en-US" dirty="0" err="1"/>
              <a:t>lǐ</a:t>
            </a:r>
            <a:r>
              <a:rPr lang="ru-RU" dirty="0"/>
              <a:t>)</a:t>
            </a:r>
            <a:endParaRPr lang="en-US" dirty="0"/>
          </a:p>
          <a:p>
            <a:pPr lvl="2">
              <a:defRPr/>
            </a:pPr>
            <a:r>
              <a:rPr lang="en-US" dirty="0" err="1"/>
              <a:t>Японский</a:t>
            </a:r>
            <a:r>
              <a:rPr lang="en-US" dirty="0"/>
              <a:t> -</a:t>
            </a:r>
            <a:r>
              <a:rPr lang="en-US" dirty="0" err="1"/>
              <a:t>ゆり</a:t>
            </a:r>
            <a:r>
              <a:rPr lang="en-US" dirty="0"/>
              <a:t> </a:t>
            </a:r>
            <a:r>
              <a:rPr lang="ru-RU" dirty="0"/>
              <a:t>- </a:t>
            </a:r>
            <a:r>
              <a:rPr lang="en-US" dirty="0"/>
              <a:t>Yuri</a:t>
            </a:r>
          </a:p>
          <a:p>
            <a:pPr lvl="2">
              <a:defRPr/>
            </a:pPr>
            <a:r>
              <a:rPr lang="ru-RU" dirty="0"/>
              <a:t>Армянский - </a:t>
            </a:r>
            <a:r>
              <a:rPr lang="en-US" dirty="0" err="1"/>
              <a:t>Յուրի</a:t>
            </a:r>
            <a:endParaRPr lang="en-US" dirty="0"/>
          </a:p>
          <a:p>
            <a:pPr lvl="2">
              <a:defRPr/>
            </a:pPr>
            <a:r>
              <a:rPr lang="ru-RU" dirty="0"/>
              <a:t>Хинди – </a:t>
            </a:r>
            <a:r>
              <a:rPr lang="en-US" dirty="0" err="1"/>
              <a:t>यूरी</a:t>
            </a:r>
            <a:endParaRPr lang="en-US" dirty="0"/>
          </a:p>
          <a:p>
            <a:pPr lvl="2">
              <a:defRPr/>
            </a:pPr>
            <a:r>
              <a:rPr lang="ru-RU" dirty="0"/>
              <a:t>Украинский – </a:t>
            </a:r>
            <a:r>
              <a:rPr lang="ru-RU" dirty="0" err="1"/>
              <a:t>Юрій</a:t>
            </a:r>
            <a:endParaRPr lang="en-US" dirty="0"/>
          </a:p>
          <a:p>
            <a:pPr lvl="2">
              <a:defRPr/>
            </a:pPr>
            <a:r>
              <a:rPr lang="ru-RU" dirty="0"/>
              <a:t>Греческий - </a:t>
            </a:r>
            <a:r>
              <a:rPr lang="en-US" dirty="0" err="1"/>
              <a:t>Γιούρι</a:t>
            </a:r>
            <a:r>
              <a:rPr lang="ru-RU" dirty="0"/>
              <a:t> (</a:t>
            </a:r>
            <a:r>
              <a:rPr lang="en-US" dirty="0" err="1"/>
              <a:t>Gio</a:t>
            </a:r>
            <a:r>
              <a:rPr lang="ru-RU" dirty="0"/>
              <a:t>ú</a:t>
            </a:r>
            <a:r>
              <a:rPr lang="en-US" dirty="0" err="1"/>
              <a:t>ri</a:t>
            </a:r>
            <a:r>
              <a:rPr lang="ru-RU" dirty="0"/>
              <a:t>)</a:t>
            </a:r>
            <a:endParaRPr lang="en-US" dirty="0"/>
          </a:p>
          <a:p>
            <a:pPr lvl="2">
              <a:defRPr/>
            </a:pPr>
            <a:r>
              <a:rPr lang="ru-RU" dirty="0"/>
              <a:t>Английский – </a:t>
            </a:r>
            <a:r>
              <a:rPr lang="en-US" dirty="0"/>
              <a:t>Yuri</a:t>
            </a:r>
            <a:endParaRPr lang="ru-RU" dirty="0"/>
          </a:p>
          <a:p>
            <a:pPr marL="914400" lvl="2" indent="0">
              <a:buNone/>
              <a:defRPr/>
            </a:pPr>
            <a:endParaRPr lang="ru-RU" sz="1600" u="sng" dirty="0">
              <a:hlinkClick r:id="rId3"/>
            </a:endParaRPr>
          </a:p>
          <a:p>
            <a:pPr marL="914400" lvl="2" indent="0">
              <a:buNone/>
              <a:defRPr/>
            </a:pPr>
            <a:r>
              <a:rPr lang="ru-RU" sz="1600" u="sng" dirty="0">
                <a:hlinkClick r:id="rId3"/>
              </a:rPr>
              <a:t>(</a:t>
            </a:r>
            <a:r>
              <a:rPr lang="en-US" sz="1600" u="sng" dirty="0">
                <a:hlinkClick r:id="rId3"/>
              </a:rPr>
              <a:t>http://</a:t>
            </a:r>
            <a:r>
              <a:rPr lang="en-US" sz="1600" u="sng" dirty="0" err="1">
                <a:hlinkClick r:id="rId3"/>
              </a:rPr>
              <a:t>kurufin.ru</a:t>
            </a:r>
            <a:r>
              <a:rPr lang="en-US" sz="1600" u="sng" dirty="0">
                <a:hlinkClick r:id="rId3"/>
              </a:rPr>
              <a:t>/html/Translate/</a:t>
            </a:r>
            <a:r>
              <a:rPr lang="en-US" sz="1600" u="sng" dirty="0" err="1">
                <a:hlinkClick r:id="rId3"/>
              </a:rPr>
              <a:t>georg.html</a:t>
            </a:r>
            <a:r>
              <a:rPr lang="ru-RU" sz="1600" dirty="0"/>
              <a:t>)</a:t>
            </a:r>
            <a:endParaRPr lang="en-US" sz="1600" dirty="0"/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0100" y="1268413"/>
            <a:ext cx="75438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600" b="1" dirty="0"/>
              <a:t>  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600" b="1" dirty="0"/>
              <a:t>    </a:t>
            </a:r>
            <a:r>
              <a:rPr lang="ru-RU" altLang="ru-RU" sz="2600" dirty="0"/>
              <a:t>Проверка на смысловую нагрузку (семантика)</a:t>
            </a:r>
            <a:endParaRPr lang="en-US" altLang="ru-RU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ru-RU" sz="2000" dirty="0"/>
          </a:p>
          <a:p>
            <a:pPr marL="0" indent="0" algn="ctr">
              <a:buFontTx/>
              <a:buNone/>
            </a:pPr>
            <a:r>
              <a:rPr lang="ru-RU" altLang="ru-RU" sz="2000" dirty="0"/>
              <a:t>Юрий </a:t>
            </a:r>
            <a:r>
              <a:rPr lang="en-US" altLang="ru-RU" sz="2000" dirty="0"/>
              <a:t> -  </a:t>
            </a:r>
            <a:r>
              <a:rPr lang="ru-RU" altLang="ru-RU" sz="2000" b="1" dirty="0" err="1"/>
              <a:t>尤裡</a:t>
            </a:r>
            <a:r>
              <a:rPr lang="ru-RU" altLang="ru-RU" sz="2000" b="1" dirty="0"/>
              <a:t> </a:t>
            </a:r>
            <a:r>
              <a:rPr lang="en-US" altLang="ru-RU" sz="2000" dirty="0"/>
              <a:t> -  </a:t>
            </a:r>
            <a:r>
              <a:rPr lang="en-US" altLang="ru-RU" sz="2000" dirty="0" err="1"/>
              <a:t>Yóu</a:t>
            </a:r>
            <a:r>
              <a:rPr lang="en-US" altLang="ru-RU" sz="2000" dirty="0"/>
              <a:t> </a:t>
            </a:r>
            <a:r>
              <a:rPr lang="en-US" altLang="ru-RU" sz="2000" dirty="0" err="1"/>
              <a:t>Lǐ</a:t>
            </a:r>
            <a:endParaRPr lang="en-US" altLang="ru-RU" sz="2000" dirty="0"/>
          </a:p>
          <a:p>
            <a:pPr marL="0" indent="0" algn="ctr">
              <a:buFontTx/>
              <a:buNone/>
            </a:pPr>
            <a:endParaRPr lang="en-US" altLang="ru-RU" sz="2000" dirty="0"/>
          </a:p>
          <a:p>
            <a:pPr marL="0" indent="0" algn="ctr">
              <a:buFontTx/>
              <a:buNone/>
            </a:pPr>
            <a:r>
              <a:rPr lang="ru-RU" altLang="ru-RU" sz="2000" dirty="0"/>
              <a:t>Болотов Юрий   - </a:t>
            </a:r>
            <a:r>
              <a:rPr lang="ru-RU" altLang="ru-RU" sz="2000" b="1" dirty="0" err="1"/>
              <a:t>保乐多</a:t>
            </a:r>
            <a:r>
              <a:rPr lang="en-US" altLang="ru-RU" sz="2000" b="1" dirty="0"/>
              <a:t>  </a:t>
            </a:r>
            <a:r>
              <a:rPr lang="ru-RU" altLang="ru-RU" sz="2000" b="1" dirty="0" err="1"/>
              <a:t>尤里</a:t>
            </a:r>
            <a:r>
              <a:rPr lang="en-US" altLang="ru-RU" sz="2000" b="1" dirty="0"/>
              <a:t> </a:t>
            </a:r>
          </a:p>
          <a:p>
            <a:pPr marL="0" indent="0" algn="ctr">
              <a:buFontTx/>
              <a:buNone/>
            </a:pPr>
            <a:endParaRPr lang="en-US" altLang="ru-RU" sz="2000" dirty="0"/>
          </a:p>
          <a:p>
            <a:pPr marL="0" indent="0" algn="ctr">
              <a:buFontTx/>
              <a:buNone/>
            </a:pPr>
            <a:r>
              <a:rPr lang="ru-RU" altLang="ru-RU" sz="2000" b="1" dirty="0" err="1"/>
              <a:t>保乐多</a:t>
            </a:r>
            <a:r>
              <a:rPr lang="ru-RU" altLang="ru-RU" sz="2000" b="1" dirty="0"/>
              <a:t>  </a:t>
            </a:r>
            <a:r>
              <a:rPr lang="en-US" altLang="ru-RU" sz="2000" dirty="0"/>
              <a:t>- </a:t>
            </a:r>
            <a:r>
              <a:rPr lang="ru-RU" altLang="ru-RU" sz="2000" dirty="0"/>
              <a:t> «</a:t>
            </a:r>
            <a:r>
              <a:rPr lang="ru-RU" altLang="ru-RU" sz="2000" i="1" dirty="0"/>
              <a:t>приносит вам много счастья»</a:t>
            </a:r>
          </a:p>
          <a:p>
            <a:pPr marL="0" indent="0" algn="ctr">
              <a:buFontTx/>
              <a:buNone/>
            </a:pPr>
            <a:endParaRPr lang="ru-RU" altLang="ru-RU" sz="2000" b="1" dirty="0"/>
          </a:p>
          <a:p>
            <a:pPr marL="0" indent="0" algn="ctr">
              <a:buFontTx/>
              <a:buNone/>
            </a:pPr>
            <a:r>
              <a:rPr lang="ru-RU" altLang="ru-RU" sz="2000" b="1" dirty="0" err="1"/>
              <a:t>尤里</a:t>
            </a:r>
            <a:r>
              <a:rPr lang="en-US" altLang="ru-RU" sz="2000" dirty="0"/>
              <a:t>  - </a:t>
            </a:r>
            <a:r>
              <a:rPr lang="ru-RU" altLang="ru-RU" sz="2000" dirty="0"/>
              <a:t>«</a:t>
            </a:r>
            <a:r>
              <a:rPr lang="ru-RU" altLang="ru-RU" sz="2000" i="1" dirty="0"/>
              <a:t>особенный внутри»</a:t>
            </a:r>
            <a:endParaRPr lang="en-US" altLang="ru-RU" sz="2000" i="1" dirty="0"/>
          </a:p>
          <a:p>
            <a:pPr marL="0" indent="0" algn="ctr">
              <a:buFontTx/>
              <a:buNone/>
            </a:pPr>
            <a:endParaRPr lang="ru-RU" altLang="ru-RU" sz="2000" dirty="0"/>
          </a:p>
          <a:p>
            <a:pPr marL="0" indent="0" algn="ctr">
              <a:buFontTx/>
              <a:buNone/>
            </a:pPr>
            <a:r>
              <a:rPr lang="en-US" altLang="ru-RU" sz="2000" dirty="0"/>
              <a:t>Yuri - </a:t>
            </a:r>
            <a:r>
              <a:rPr lang="ru-RU" altLang="ru-RU" sz="2000" dirty="0" err="1"/>
              <a:t>Юри</a:t>
            </a:r>
            <a:r>
              <a:rPr lang="ru-RU" altLang="ru-RU" sz="2000" dirty="0"/>
              <a:t> (японский) -  </a:t>
            </a:r>
            <a:r>
              <a:rPr lang="ru-RU" altLang="ru-RU" sz="2000" b="1" dirty="0" err="1"/>
              <a:t>百合</a:t>
            </a:r>
            <a:r>
              <a:rPr lang="ru-RU" altLang="ru-RU" sz="2000" b="1" dirty="0"/>
              <a:t> </a:t>
            </a:r>
            <a:r>
              <a:rPr lang="ru-RU" altLang="ru-RU" sz="2000" dirty="0"/>
              <a:t> -  «лилия»</a:t>
            </a:r>
          </a:p>
          <a:p>
            <a:pPr marL="0" indent="0" algn="ctr">
              <a:buFontTx/>
              <a:buNone/>
            </a:pPr>
            <a:endParaRPr lang="ru-RU" altLang="ru-RU" sz="2000" dirty="0"/>
          </a:p>
          <a:p>
            <a:pPr marL="0" indent="0" algn="ctr">
              <a:buFontTx/>
              <a:buNone/>
            </a:pPr>
            <a:r>
              <a:rPr lang="en-US" altLang="ru-RU" sz="2000" dirty="0"/>
              <a:t>Yuri – </a:t>
            </a:r>
            <a:r>
              <a:rPr lang="ru-RU" altLang="ru-RU" sz="2000" dirty="0"/>
              <a:t>Юр</a:t>
            </a:r>
            <a:r>
              <a:rPr lang="en-US" altLang="ru-RU" sz="2000" dirty="0"/>
              <a:t>’</a:t>
            </a:r>
            <a:r>
              <a:rPr lang="ru-RU" altLang="ru-RU" sz="2000" dirty="0"/>
              <a:t>и</a:t>
            </a:r>
            <a:r>
              <a:rPr lang="en-US" altLang="ru-RU" sz="2000" dirty="0"/>
              <a:t> (</a:t>
            </a:r>
            <a:r>
              <a:rPr lang="ru-RU" altLang="ru-RU" sz="2000" dirty="0"/>
              <a:t>корейский) – </a:t>
            </a:r>
            <a:r>
              <a:rPr lang="ko-KR" altLang="en-US" sz="2000" b="1" dirty="0">
                <a:ea typeface="굴림" charset="-127"/>
              </a:rPr>
              <a:t>유리</a:t>
            </a:r>
            <a:r>
              <a:rPr lang="ru-RU" altLang="ko-KR" sz="2000" dirty="0"/>
              <a:t> – «стекло»</a:t>
            </a:r>
            <a:endParaRPr lang="ru-RU" altLang="ru-RU" sz="2000" dirty="0"/>
          </a:p>
          <a:p>
            <a:pPr marL="0" indent="0" algn="ctr">
              <a:buFontTx/>
              <a:buNone/>
            </a:pPr>
            <a:r>
              <a:rPr lang="ru-RU" altLang="ru-RU" sz="2000" dirty="0"/>
              <a:t> </a:t>
            </a:r>
          </a:p>
          <a:p>
            <a:pPr marL="0" indent="0">
              <a:lnSpc>
                <a:spcPct val="80000"/>
              </a:lnSpc>
            </a:pPr>
            <a:endParaRPr lang="ru-RU" altLang="ru-RU" sz="2000" dirty="0"/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609600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r>
              <a:rPr lang="ru-RU" sz="2400" dirty="0"/>
              <a:t>Образование иероглифических брэндов: 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Простое транскрибирование. </a:t>
            </a:r>
          </a:p>
          <a:p>
            <a:pPr>
              <a:defRPr/>
            </a:pPr>
            <a:r>
              <a:rPr lang="ru-RU" sz="2400" dirty="0"/>
              <a:t>Перевод по смыслу. </a:t>
            </a:r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533400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/>
              <a:t>Fanta 	芬达 			</a:t>
            </a:r>
            <a:r>
              <a:rPr lang="ru-RU" sz="2400" i="1"/>
              <a:t>fenda</a:t>
            </a:r>
            <a:r>
              <a:rPr lang="ru-RU" sz="2400"/>
              <a:t> </a:t>
            </a:r>
          </a:p>
          <a:p>
            <a:pPr>
              <a:defRPr/>
            </a:pPr>
            <a:r>
              <a:rPr lang="ru-RU" sz="2400"/>
              <a:t>Lipton 	立顿 			</a:t>
            </a:r>
            <a:r>
              <a:rPr lang="ru-RU" sz="2400" i="1"/>
              <a:t>lidun</a:t>
            </a:r>
            <a:r>
              <a:rPr lang="ru-RU" sz="2400"/>
              <a:t> </a:t>
            </a:r>
          </a:p>
          <a:p>
            <a:pPr>
              <a:defRPr/>
            </a:pPr>
            <a:r>
              <a:rPr lang="en-US" sz="2400"/>
              <a:t>Philips 	</a:t>
            </a:r>
            <a:r>
              <a:rPr lang="ru-RU" sz="2400"/>
              <a:t>飞利浦 </a:t>
            </a:r>
            <a:r>
              <a:rPr lang="en-US" sz="2400"/>
              <a:t>	</a:t>
            </a:r>
            <a:r>
              <a:rPr lang="ru-RU" sz="2400"/>
              <a:t>	</a:t>
            </a:r>
            <a:r>
              <a:rPr lang="en-US" sz="2400" i="1"/>
              <a:t>feilipu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Samsung 	</a:t>
            </a:r>
            <a:r>
              <a:rPr lang="ru-RU" sz="2400"/>
              <a:t>三星 </a:t>
            </a:r>
            <a:r>
              <a:rPr lang="en-US" sz="2400"/>
              <a:t>	</a:t>
            </a:r>
            <a:r>
              <a:rPr lang="ru-RU" sz="2400"/>
              <a:t>		</a:t>
            </a:r>
            <a:r>
              <a:rPr lang="en-US" sz="2400" i="1"/>
              <a:t>sanxing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Siemens 	</a:t>
            </a:r>
            <a:r>
              <a:rPr lang="ru-RU" sz="2400"/>
              <a:t>西门子 </a:t>
            </a:r>
            <a:r>
              <a:rPr lang="en-US" sz="2400"/>
              <a:t>	</a:t>
            </a:r>
            <a:r>
              <a:rPr lang="ru-RU" sz="2400"/>
              <a:t>	</a:t>
            </a:r>
            <a:r>
              <a:rPr lang="en-US" sz="2400" i="1"/>
              <a:t>ximenzi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Motorola 	</a:t>
            </a:r>
            <a:r>
              <a:rPr lang="ru-RU" sz="2400"/>
              <a:t>摩托罗拉 </a:t>
            </a:r>
            <a:r>
              <a:rPr lang="en-US" sz="2400"/>
              <a:t>	</a:t>
            </a:r>
            <a:r>
              <a:rPr lang="ru-RU" sz="2400"/>
              <a:t>	</a:t>
            </a:r>
            <a:r>
              <a:rPr lang="en-US" sz="2400" i="1"/>
              <a:t>motuoluola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Mercedes-Benz 	</a:t>
            </a:r>
            <a:r>
              <a:rPr lang="ru-RU" sz="2400"/>
              <a:t>梅赛德斯</a:t>
            </a:r>
            <a:r>
              <a:rPr lang="en-US" sz="2400"/>
              <a:t>—</a:t>
            </a:r>
            <a:r>
              <a:rPr lang="ru-RU" sz="2400"/>
              <a:t>奔驰 </a:t>
            </a:r>
          </a:p>
          <a:p>
            <a:pPr marL="0" indent="0">
              <a:buFontTx/>
              <a:buNone/>
              <a:defRPr/>
            </a:pPr>
            <a:r>
              <a:rPr lang="ru-RU" sz="2400" i="1"/>
              <a:t>					</a:t>
            </a:r>
            <a:r>
              <a:rPr lang="en-US" sz="2400" i="1"/>
              <a:t>meisaidesi benchi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BMW 	</a:t>
            </a:r>
            <a:r>
              <a:rPr lang="ru-RU" sz="2400"/>
              <a:t>宝马 </a:t>
            </a:r>
            <a:r>
              <a:rPr lang="en-US" sz="2400"/>
              <a:t>	</a:t>
            </a:r>
            <a:r>
              <a:rPr lang="ru-RU" sz="2400"/>
              <a:t>		</a:t>
            </a:r>
            <a:r>
              <a:rPr lang="en-US" sz="2400" i="1"/>
              <a:t>baoma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Kia </a:t>
            </a:r>
            <a:r>
              <a:rPr lang="ru-RU" sz="2400"/>
              <a:t>	</a:t>
            </a:r>
            <a:r>
              <a:rPr lang="en-US" sz="2400"/>
              <a:t>	</a:t>
            </a:r>
            <a:r>
              <a:rPr lang="ru-RU" sz="2400"/>
              <a:t>起亚 </a:t>
            </a:r>
            <a:r>
              <a:rPr lang="en-US" sz="2400"/>
              <a:t>	</a:t>
            </a:r>
            <a:r>
              <a:rPr lang="ru-RU" sz="2400"/>
              <a:t>		</a:t>
            </a:r>
            <a:r>
              <a:rPr lang="en-US" sz="2400" i="1"/>
              <a:t>qiya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en-US" sz="2400"/>
              <a:t>Mazda 	</a:t>
            </a:r>
            <a:r>
              <a:rPr lang="ru-RU" sz="2400"/>
              <a:t>马自达 </a:t>
            </a:r>
            <a:r>
              <a:rPr lang="en-US" sz="2400"/>
              <a:t>	</a:t>
            </a:r>
            <a:r>
              <a:rPr lang="ru-RU" sz="2400"/>
              <a:t>	</a:t>
            </a:r>
            <a:r>
              <a:rPr lang="en-US" sz="2400" i="1"/>
              <a:t>mazida</a:t>
            </a:r>
            <a:r>
              <a:rPr lang="en-US" sz="2400"/>
              <a:t> </a:t>
            </a:r>
            <a:endParaRPr lang="ru-RU" sz="2400"/>
          </a:p>
          <a:p>
            <a:pPr>
              <a:defRPr/>
            </a:pPr>
            <a:r>
              <a:rPr lang="ru-RU" sz="2400"/>
              <a:t>Renault 	雷诺 			</a:t>
            </a:r>
            <a:r>
              <a:rPr lang="ru-RU" sz="2400" i="1"/>
              <a:t>leinuo</a:t>
            </a:r>
            <a:r>
              <a:rPr lang="ru-RU" sz="2400"/>
              <a:t> </a:t>
            </a:r>
          </a:p>
          <a:p>
            <a:pPr marL="0" indent="0">
              <a:buFontTx/>
              <a:buNone/>
              <a:defRPr/>
            </a:pPr>
            <a:r>
              <a:rPr lang="ru-RU" sz="1600"/>
              <a:t> </a:t>
            </a:r>
            <a:r>
              <a:rPr lang="en-US" sz="1600">
                <a:hlinkClick r:id="rId3"/>
              </a:rPr>
              <a:t>http://www.daochinasite.com/study/brand.shtml</a:t>
            </a:r>
            <a:endParaRPr lang="ru-RU" sz="16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823"/>
            <a:ext cx="8584952" cy="9112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3200" b="1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Объекты </a:t>
            </a:r>
            <a:r>
              <a:rPr lang="ru-RU" altLang="en-US" sz="3200" b="1" dirty="0" err="1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ИС</a:t>
            </a:r>
            <a:endParaRPr lang="ru-RU" altLang="en-US" sz="3200" b="1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80920" cy="4525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en-US" sz="20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Объекты </a:t>
            </a:r>
            <a:r>
              <a:rPr lang="ru-RU" altLang="en-US" sz="2800" dirty="0" err="1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ИС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– нематериальные активы и имущественные права;</a:t>
            </a:r>
            <a:endParaRPr lang="en-US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Регистрация не дает права использовать, но дает право </a:t>
            </a:r>
            <a:r>
              <a:rPr lang="ru-RU" altLang="en-US" sz="2800" u="sng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запрещать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использовать данный объект </a:t>
            </a:r>
            <a:r>
              <a:rPr lang="ru-RU" altLang="en-US" sz="2800" dirty="0" err="1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ИС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endParaRPr lang="en-US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Не зарегистрирован – не защищен, (исключение – ноу-хау и авторские права);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“First to file”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, а не</a:t>
            </a:r>
            <a:r>
              <a:rPr lang="en-US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“First to use”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r>
              <a:rPr lang="en-US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Все сделки с зарегистрированным имуществом должны быть зарегистрированы</a:t>
            </a:r>
            <a:r>
              <a:rPr lang="en-US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передачи прав, лицензии, залоги, и пр.;</a:t>
            </a:r>
            <a:endParaRPr lang="en-US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Защита </a:t>
            </a:r>
            <a:r>
              <a:rPr lang="ru-RU" altLang="en-US" sz="2800" dirty="0" err="1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территориальна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Патент или товарный знак необходимо использовать;</a:t>
            </a:r>
          </a:p>
          <a:p>
            <a:pPr eaLnBrk="1" hangingPunct="1">
              <a:lnSpc>
                <a:spcPct val="80000"/>
              </a:lnSpc>
            </a:pPr>
            <a:endParaRPr lang="ru-RU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Права </a:t>
            </a:r>
            <a:r>
              <a:rPr lang="ru-RU" altLang="en-US" sz="2800" dirty="0" err="1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ИС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надо защищать.</a:t>
            </a:r>
            <a:endParaRPr lang="en-US" altLang="en-US" sz="2800" dirty="0"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52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457200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400" b="1" dirty="0"/>
          </a:p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Переводы товарных знаков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r>
              <a:rPr lang="ru-RU" sz="2400" dirty="0"/>
              <a:t>VW (</a:t>
            </a:r>
            <a:r>
              <a:rPr lang="ru-RU" sz="2400" dirty="0" err="1"/>
              <a:t>Volkswagen</a:t>
            </a:r>
            <a:r>
              <a:rPr lang="ru-RU" sz="2400" dirty="0"/>
              <a:t>) 	</a:t>
            </a:r>
            <a:r>
              <a:rPr lang="ru-RU" sz="2400" b="1" dirty="0" err="1"/>
              <a:t>大众汽车</a:t>
            </a:r>
            <a:r>
              <a:rPr lang="ru-RU" sz="2400" dirty="0"/>
              <a:t> 	</a:t>
            </a:r>
            <a:r>
              <a:rPr lang="ru-RU" sz="2400" i="1" dirty="0" err="1"/>
              <a:t>dazhong</a:t>
            </a:r>
            <a:r>
              <a:rPr lang="ru-RU" sz="2400" i="1" dirty="0"/>
              <a:t> </a:t>
            </a:r>
            <a:r>
              <a:rPr lang="ru-RU" sz="2400" i="1" dirty="0" err="1"/>
              <a:t>qiche</a:t>
            </a:r>
            <a:r>
              <a:rPr lang="ru-RU" sz="2400" dirty="0"/>
              <a:t> 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Pioneer </a:t>
            </a:r>
            <a:r>
              <a:rPr lang="ru-RU" sz="2400" dirty="0"/>
              <a:t>	</a:t>
            </a:r>
            <a:r>
              <a:rPr lang="en-US" sz="2400" dirty="0"/>
              <a:t>	</a:t>
            </a:r>
            <a:r>
              <a:rPr lang="ru-RU" sz="2400" b="1" dirty="0" err="1"/>
              <a:t>先锋</a:t>
            </a:r>
            <a:r>
              <a:rPr lang="ru-RU" sz="2400" dirty="0"/>
              <a:t> 		</a:t>
            </a:r>
            <a:r>
              <a:rPr lang="en-US" sz="2400" i="1" dirty="0" err="1"/>
              <a:t>xianfeng</a:t>
            </a:r>
            <a:r>
              <a:rPr lang="en-US" sz="2400" i="1" dirty="0"/>
              <a:t> 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GM (General Motors) </a:t>
            </a:r>
            <a:r>
              <a:rPr lang="ru-RU" sz="2400" dirty="0"/>
              <a:t> </a:t>
            </a:r>
            <a:r>
              <a:rPr lang="ru-RU" sz="2400" b="1" dirty="0" err="1"/>
              <a:t>通用汽车</a:t>
            </a:r>
            <a:r>
              <a:rPr lang="ru-RU" sz="2400" dirty="0"/>
              <a:t> </a:t>
            </a:r>
            <a:r>
              <a:rPr lang="en-US" sz="2400" dirty="0"/>
              <a:t>	</a:t>
            </a:r>
            <a:r>
              <a:rPr lang="en-US" sz="2400" i="1" dirty="0" err="1"/>
              <a:t>tongyong</a:t>
            </a:r>
            <a:r>
              <a:rPr lang="en-US" sz="2400" i="1" dirty="0"/>
              <a:t> </a:t>
            </a:r>
            <a:r>
              <a:rPr lang="en-US" sz="2400" i="1" dirty="0" err="1"/>
              <a:t>qiche</a:t>
            </a:r>
            <a:r>
              <a:rPr lang="en-US" sz="2400" i="1" dirty="0"/>
              <a:t> </a:t>
            </a:r>
          </a:p>
          <a:p>
            <a:pPr marL="0" indent="0">
              <a:buFontTx/>
              <a:buNone/>
              <a:defRPr/>
            </a:pPr>
            <a:endParaRPr lang="ru-RU" sz="1600" dirty="0">
              <a:hlinkClick r:id="rId3"/>
            </a:endParaRPr>
          </a:p>
          <a:p>
            <a:pPr marL="0" indent="0">
              <a:buFontTx/>
              <a:buNone/>
              <a:defRPr/>
            </a:pPr>
            <a:endParaRPr lang="ru-RU" sz="1600" dirty="0">
              <a:hlinkClick r:id="rId3"/>
            </a:endParaRPr>
          </a:p>
          <a:p>
            <a:pPr marL="0" indent="0">
              <a:buFontTx/>
              <a:buNone/>
              <a:defRPr/>
            </a:pPr>
            <a:endParaRPr lang="ru-RU" sz="1600" dirty="0">
              <a:hlinkClick r:id="rId3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hlinkClick r:id="rId3"/>
              </a:rPr>
              <a:t>http://www.daochinasite.com/study/brand.shtml</a:t>
            </a: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318840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400" b="1" dirty="0"/>
          </a:p>
          <a:p>
            <a:pPr marL="0" indent="0" algn="ctr">
              <a:buFontTx/>
              <a:buNone/>
              <a:defRPr/>
            </a:pPr>
            <a:r>
              <a:rPr lang="en-US" sz="2800" b="1" dirty="0"/>
              <a:t>COCA</a:t>
            </a:r>
            <a:r>
              <a:rPr lang="ru-RU" sz="2800" b="1" dirty="0"/>
              <a:t>-</a:t>
            </a:r>
            <a:r>
              <a:rPr lang="en-US" sz="2800" b="1" dirty="0"/>
              <a:t>COLA</a:t>
            </a:r>
            <a:endParaRPr lang="ru-RU" sz="2800" b="1" dirty="0"/>
          </a:p>
          <a:p>
            <a:pPr marL="0" indent="0" algn="ctr">
              <a:buFontTx/>
              <a:buNone/>
              <a:defRPr/>
            </a:pPr>
            <a:endParaRPr lang="ru-RU" sz="2800" dirty="0"/>
          </a:p>
          <a:p>
            <a:pPr marL="0" indent="0" algn="ctr">
              <a:buFontTx/>
              <a:buNone/>
              <a:defRPr/>
            </a:pPr>
            <a:r>
              <a:rPr lang="ru-RU" sz="2800" dirty="0"/>
              <a:t>«кусай воскового головастика»</a:t>
            </a:r>
          </a:p>
          <a:p>
            <a:pPr marL="0" indent="0" algn="ctr">
              <a:buFontTx/>
              <a:buNone/>
              <a:defRPr/>
            </a:pPr>
            <a:endParaRPr lang="ru-RU" sz="2800" dirty="0"/>
          </a:p>
          <a:p>
            <a:pPr marL="0" indent="0" algn="ctr">
              <a:buFontTx/>
              <a:buNone/>
              <a:defRPr/>
            </a:pPr>
            <a:r>
              <a:rPr lang="ru-RU" sz="2800" b="1" dirty="0" err="1"/>
              <a:t>可口可乐</a:t>
            </a:r>
            <a:endParaRPr lang="ru-RU" sz="2800" b="1" dirty="0"/>
          </a:p>
          <a:p>
            <a:pPr marL="0" indent="0" algn="ctr">
              <a:buFontTx/>
              <a:buNone/>
              <a:defRPr/>
            </a:pPr>
            <a:endParaRPr lang="ru-RU" sz="2800" dirty="0"/>
          </a:p>
          <a:p>
            <a:pPr marL="0" indent="0" algn="ctr">
              <a:buFontTx/>
              <a:buNone/>
              <a:defRPr/>
            </a:pPr>
            <a:r>
              <a:rPr lang="ru-RU" sz="2800" dirty="0" err="1"/>
              <a:t>Kěkǒukělè</a:t>
            </a:r>
            <a:endParaRPr lang="ru-RU" sz="2800" dirty="0"/>
          </a:p>
          <a:p>
            <a:pPr marL="0" indent="0" algn="ctr">
              <a:buFontTx/>
              <a:buNone/>
              <a:defRPr/>
            </a:pPr>
            <a:endParaRPr lang="ru-RU" sz="2800" dirty="0"/>
          </a:p>
          <a:p>
            <a:pPr marL="0" indent="0" algn="ctr">
              <a:buFontTx/>
              <a:buNone/>
              <a:defRPr/>
            </a:pPr>
            <a:r>
              <a:rPr lang="ru-RU" sz="2800" dirty="0"/>
              <a:t>«полный рот счастья»</a:t>
            </a:r>
          </a:p>
          <a:p>
            <a:pPr marL="0" indent="0">
              <a:buFontTx/>
              <a:buNone/>
              <a:defRPr/>
            </a:pPr>
            <a:endParaRPr lang="ru-RU" sz="1600" u="sng" dirty="0">
              <a:hlinkClick r:id="rId3"/>
            </a:endParaRPr>
          </a:p>
          <a:p>
            <a:pPr marL="0" indent="0" algn="ctr">
              <a:buFontTx/>
              <a:buNone/>
              <a:defRPr/>
            </a:pPr>
            <a:r>
              <a:rPr lang="en-US" sz="1600" u="sng" dirty="0">
                <a:hlinkClick r:id="rId3"/>
              </a:rPr>
              <a:t>http://</a:t>
            </a:r>
            <a:r>
              <a:rPr lang="en-US" sz="1600" u="sng" dirty="0" err="1">
                <a:hlinkClick r:id="rId3"/>
              </a:rPr>
              <a:t>www.umao.ru</a:t>
            </a:r>
            <a:r>
              <a:rPr lang="en-US" sz="1600" u="sng" dirty="0">
                <a:hlinkClick r:id="rId3"/>
              </a:rPr>
              <a:t>/news-article/1243--q-q-.html</a:t>
            </a:r>
            <a:endParaRPr lang="ru-RU" sz="1600" dirty="0"/>
          </a:p>
          <a:p>
            <a:pPr>
              <a:defRPr/>
            </a:pPr>
            <a:endParaRPr lang="ru-RU" sz="24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282446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400" b="1"/>
          </a:p>
          <a:p>
            <a:pPr marL="0" indent="0" algn="ctr">
              <a:buFontTx/>
              <a:buNone/>
              <a:defRPr/>
            </a:pPr>
            <a:endParaRPr lang="ru-RU" sz="2400" b="1"/>
          </a:p>
          <a:p>
            <a:pPr marL="0" indent="0" algn="ctr">
              <a:buFontTx/>
              <a:buNone/>
              <a:defRPr/>
            </a:pPr>
            <a:r>
              <a:rPr lang="ru-RU" sz="2800" b="1"/>
              <a:t>OPEL </a:t>
            </a:r>
            <a:endParaRPr lang="ru-RU" sz="2800"/>
          </a:p>
          <a:p>
            <a:pPr marL="0" indent="0" algn="ctr">
              <a:buFontTx/>
              <a:buNone/>
              <a:defRPr/>
            </a:pPr>
            <a:endParaRPr lang="ru-RU" sz="2800"/>
          </a:p>
          <a:p>
            <a:pPr marL="0" indent="0" algn="ctr">
              <a:buFontTx/>
              <a:buNone/>
              <a:defRPr/>
            </a:pPr>
            <a:r>
              <a:rPr lang="ru-RU" sz="2800"/>
              <a:t>欧宝</a:t>
            </a:r>
          </a:p>
          <a:p>
            <a:pPr marL="0" indent="0" algn="ctr">
              <a:buFontTx/>
              <a:buNone/>
              <a:defRPr/>
            </a:pPr>
            <a:endParaRPr lang="ru-RU" sz="2800" i="1"/>
          </a:p>
          <a:p>
            <a:pPr marL="0" indent="0" algn="ctr">
              <a:buFontTx/>
              <a:buNone/>
              <a:defRPr/>
            </a:pPr>
            <a:r>
              <a:rPr lang="ru-RU" sz="2800" i="1"/>
              <a:t>oubao</a:t>
            </a:r>
            <a:endParaRPr lang="ru-RU" sz="2800"/>
          </a:p>
          <a:p>
            <a:pPr marL="0" indent="0" algn="ctr">
              <a:buFontTx/>
              <a:buNone/>
              <a:defRPr/>
            </a:pPr>
            <a:endParaRPr lang="ru-RU" sz="2800"/>
          </a:p>
          <a:p>
            <a:pPr marL="0" indent="0" algn="ctr">
              <a:buFontTx/>
              <a:buNone/>
              <a:defRPr/>
            </a:pPr>
            <a:r>
              <a:rPr lang="ru-RU" sz="2800"/>
              <a:t>«Европейское сокровище»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282446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400" b="1" dirty="0"/>
          </a:p>
          <a:p>
            <a:pPr marL="0" indent="0" algn="ctr">
              <a:buFontTx/>
              <a:buNone/>
              <a:defRPr/>
            </a:pPr>
            <a:endParaRPr lang="ru-RU" sz="2400" b="1" dirty="0"/>
          </a:p>
          <a:p>
            <a:pPr marL="0" indent="0" algn="ctr">
              <a:buFontTx/>
              <a:buNone/>
              <a:defRPr/>
            </a:pPr>
            <a:r>
              <a:rPr lang="ru-RU" sz="2800" b="1" dirty="0"/>
              <a:t>Ваш товарный знак в других странах, скорее всего, будет выглядеть и звучать иначе чем в Казахстане, а также иметь другой смысл.</a:t>
            </a:r>
          </a:p>
          <a:p>
            <a:pPr marL="0" indent="0" algn="ctr">
              <a:buFontTx/>
              <a:buNone/>
              <a:defRPr/>
            </a:pPr>
            <a:endParaRPr lang="ru-RU" sz="2800" b="1" dirty="0"/>
          </a:p>
          <a:p>
            <a:pPr marL="0" indent="0" algn="ctr">
              <a:buFontTx/>
              <a:buNone/>
              <a:defRPr/>
            </a:pPr>
            <a:r>
              <a:rPr lang="ru-RU" sz="2800" b="1" dirty="0"/>
              <a:t>То же самое будет с наименованием вашей компании и вашим товарным знаком для приезжающих в Казахстан иностранцев.</a:t>
            </a:r>
            <a:endParaRPr lang="ru-RU" sz="2800" dirty="0"/>
          </a:p>
          <a:p>
            <a:pPr>
              <a:defRPr/>
            </a:pPr>
            <a:endParaRPr lang="ru-RU" sz="28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2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52500" y="1545182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Проверка на формулу слова (фармацевтика)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 США – один раз в год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ЕС - (28 стран, 29 языков) –</a:t>
            </a:r>
            <a:r>
              <a:rPr lang="en-US" altLang="ru-RU" sz="2400" dirty="0"/>
              <a:t> </a:t>
            </a:r>
            <a:r>
              <a:rPr lang="ru-RU" altLang="ru-RU" sz="2400" dirty="0"/>
              <a:t>подача 4 обозначений за 18 месяцев до начала использования,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заседания комиссии раз</a:t>
            </a:r>
            <a:r>
              <a:rPr lang="en-US" altLang="ru-RU" sz="2400" dirty="0"/>
              <a:t> </a:t>
            </a:r>
            <a:r>
              <a:rPr lang="ru-RU" altLang="ru-RU" sz="2400" dirty="0"/>
              <a:t>в 2 месяца,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(более 100 наименований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за заседание, более 600 наименований в год).</a:t>
            </a:r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1066800"/>
            <a:ext cx="7467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altLang="ru-RU" sz="2400" b="1" dirty="0"/>
          </a:p>
          <a:p>
            <a:pPr algn="ctr">
              <a:buFontTx/>
              <a:buNone/>
            </a:pPr>
            <a:endParaRPr lang="ru-RU" altLang="ru-RU" sz="2400" b="1" dirty="0"/>
          </a:p>
          <a:p>
            <a:pPr algn="ctr">
              <a:buFontTx/>
              <a:buNone/>
            </a:pPr>
            <a:endParaRPr lang="ru-RU" altLang="ru-RU" sz="2400" b="1" dirty="0"/>
          </a:p>
          <a:p>
            <a:pPr algn="ctr">
              <a:buFontTx/>
              <a:buNone/>
            </a:pPr>
            <a:r>
              <a:rPr lang="ru-RU" altLang="ru-RU" sz="2400" dirty="0"/>
              <a:t>Алфавит знака – казахский, русский, латинский.</a:t>
            </a:r>
          </a:p>
          <a:p>
            <a:pPr algn="ctr">
              <a:buFontTx/>
              <a:buNone/>
            </a:pPr>
            <a:endParaRPr lang="ru-RU" altLang="ru-RU" sz="2400" dirty="0"/>
          </a:p>
          <a:p>
            <a:pPr algn="ctr">
              <a:buFontTx/>
              <a:buNone/>
            </a:pPr>
            <a:r>
              <a:rPr lang="ru-RU" altLang="ru-RU" sz="2400" dirty="0"/>
              <a:t>Иероглифы, национальные алфавиты – хинди, корейский, тайский?</a:t>
            </a:r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4" descr="https://ru-static.z-dn.net/files/dce/235cfdc370999ec786b0c47de032ac2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7200900" cy="287972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400" b="1" dirty="0">
                <a:solidFill>
                  <a:srgbClr val="002060"/>
                </a:solidFill>
              </a:rPr>
              <a:t>АЛФАВИТ И ВАРИАЦИИ</a:t>
            </a:r>
          </a:p>
          <a:p>
            <a:r>
              <a:rPr lang="ru-RU" altLang="en-US" sz="1400" dirty="0">
                <a:solidFill>
                  <a:srgbClr val="002060"/>
                </a:solidFill>
              </a:rPr>
              <a:t>(</a:t>
            </a:r>
            <a:r>
              <a:rPr lang="en-US" altLang="en-US" sz="1400" dirty="0">
                <a:solidFill>
                  <a:srgbClr val="002060"/>
                </a:solidFill>
              </a:rPr>
              <a:t>https://</a:t>
            </a:r>
            <a:r>
              <a:rPr lang="en-US" altLang="en-US" sz="1400" dirty="0" err="1">
                <a:solidFill>
                  <a:srgbClr val="002060"/>
                </a:solidFill>
              </a:rPr>
              <a:t>informburo.kz</a:t>
            </a:r>
            <a:r>
              <a:rPr lang="en-US" altLang="en-US" sz="1400" dirty="0">
                <a:solidFill>
                  <a:srgbClr val="002060"/>
                </a:solidFill>
              </a:rPr>
              <a:t>/</a:t>
            </a:r>
            <a:r>
              <a:rPr lang="en-US" altLang="en-US" sz="1400" dirty="0" err="1">
                <a:solidFill>
                  <a:srgbClr val="002060"/>
                </a:solidFill>
              </a:rPr>
              <a:t>stati</a:t>
            </a:r>
            <a:r>
              <a:rPr lang="en-US" altLang="en-US" sz="1400" dirty="0">
                <a:solidFill>
                  <a:srgbClr val="002060"/>
                </a:solidFill>
              </a:rPr>
              <a:t>/utverzhdyon-novyy-variant-kazahskogo-alfavita-stanet-li-legche-pisat.html</a:t>
            </a:r>
            <a:r>
              <a:rPr lang="ru-RU" altLang="en-US" sz="1400" dirty="0">
                <a:solidFill>
                  <a:srgbClr val="002060"/>
                </a:solidFill>
              </a:rPr>
              <a:t>)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новый казахский алфави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371600"/>
            <a:ext cx="4248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4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DDEBDE-023A-C592-9BA2-B42187EA9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81502"/>
              </p:ext>
            </p:extLst>
          </p:nvPr>
        </p:nvGraphicFramePr>
        <p:xfrm>
          <a:off x="2622233" y="2106390"/>
          <a:ext cx="1643759" cy="6707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22">
                  <a:extLst>
                    <a:ext uri="{9D8B030D-6E8A-4147-A177-3AD203B41FA5}">
                      <a16:colId xmlns:a16="http://schemas.microsoft.com/office/drawing/2014/main" val="124526627"/>
                    </a:ext>
                  </a:extLst>
                </a:gridCol>
                <a:gridCol w="192722">
                  <a:extLst>
                    <a:ext uri="{9D8B030D-6E8A-4147-A177-3AD203B41FA5}">
                      <a16:colId xmlns:a16="http://schemas.microsoft.com/office/drawing/2014/main" val="745891586"/>
                    </a:ext>
                  </a:extLst>
                </a:gridCol>
                <a:gridCol w="192722">
                  <a:extLst>
                    <a:ext uri="{9D8B030D-6E8A-4147-A177-3AD203B41FA5}">
                      <a16:colId xmlns:a16="http://schemas.microsoft.com/office/drawing/2014/main" val="3509554701"/>
                    </a:ext>
                  </a:extLst>
                </a:gridCol>
                <a:gridCol w="192722">
                  <a:extLst>
                    <a:ext uri="{9D8B030D-6E8A-4147-A177-3AD203B41FA5}">
                      <a16:colId xmlns:a16="http://schemas.microsoft.com/office/drawing/2014/main" val="2829287162"/>
                    </a:ext>
                  </a:extLst>
                </a:gridCol>
                <a:gridCol w="192722">
                  <a:extLst>
                    <a:ext uri="{9D8B030D-6E8A-4147-A177-3AD203B41FA5}">
                      <a16:colId xmlns:a16="http://schemas.microsoft.com/office/drawing/2014/main" val="2402510083"/>
                    </a:ext>
                  </a:extLst>
                </a:gridCol>
                <a:gridCol w="192722">
                  <a:extLst>
                    <a:ext uri="{9D8B030D-6E8A-4147-A177-3AD203B41FA5}">
                      <a16:colId xmlns:a16="http://schemas.microsoft.com/office/drawing/2014/main" val="3228124280"/>
                    </a:ext>
                  </a:extLst>
                </a:gridCol>
                <a:gridCol w="192722">
                  <a:extLst>
                    <a:ext uri="{9D8B030D-6E8A-4147-A177-3AD203B41FA5}">
                      <a16:colId xmlns:a16="http://schemas.microsoft.com/office/drawing/2014/main" val="1629305448"/>
                    </a:ext>
                  </a:extLst>
                </a:gridCol>
                <a:gridCol w="294705">
                  <a:extLst>
                    <a:ext uri="{9D8B030D-6E8A-4147-A177-3AD203B41FA5}">
                      <a16:colId xmlns:a16="http://schemas.microsoft.com/office/drawing/2014/main" val="4204684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A a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(А а)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Ä ä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(Ә ә)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B b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(Б б)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D 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(Д д)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E 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(Е е)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F f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(Ф ф)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G g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(Г г)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Ğ ğ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(Ғ ғ)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640859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H h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(Х х,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Һ һ)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 ı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(І і)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İ i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(Й й,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И и)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J j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(Ж ж)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K k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(К к)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L l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(Л л)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M m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(М м)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N n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(Н н)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50483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Ñ ñ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(Ң ң)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O o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(О о)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Ö ö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(Ө ө)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P p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(П п)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Q q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(Қ қ)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 r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(Р р)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S s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(С с)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Ş ş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(Ш ш)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76951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T t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(Т т)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U u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(У у)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Ū ū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(Ұ ұ)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Ü ü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(Ү ү)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V v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(В в)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Y y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(Ы ы)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Z z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(З з)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6225296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1CA57E1-5159-98A5-45E9-B4283FC20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2106613"/>
            <a:ext cx="385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6692CF1-C2A4-7B69-11D3-B8AA167B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30700"/>
              </p:ext>
            </p:extLst>
          </p:nvPr>
        </p:nvGraphicFramePr>
        <p:xfrm>
          <a:off x="1752600" y="1570038"/>
          <a:ext cx="6096001" cy="3992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724">
                  <a:extLst>
                    <a:ext uri="{9D8B030D-6E8A-4147-A177-3AD203B41FA5}">
                      <a16:colId xmlns:a16="http://schemas.microsoft.com/office/drawing/2014/main" val="4013130654"/>
                    </a:ext>
                  </a:extLst>
                </a:gridCol>
                <a:gridCol w="714724">
                  <a:extLst>
                    <a:ext uri="{9D8B030D-6E8A-4147-A177-3AD203B41FA5}">
                      <a16:colId xmlns:a16="http://schemas.microsoft.com/office/drawing/2014/main" val="4192270240"/>
                    </a:ext>
                  </a:extLst>
                </a:gridCol>
                <a:gridCol w="714724">
                  <a:extLst>
                    <a:ext uri="{9D8B030D-6E8A-4147-A177-3AD203B41FA5}">
                      <a16:colId xmlns:a16="http://schemas.microsoft.com/office/drawing/2014/main" val="2008525847"/>
                    </a:ext>
                  </a:extLst>
                </a:gridCol>
                <a:gridCol w="714724">
                  <a:extLst>
                    <a:ext uri="{9D8B030D-6E8A-4147-A177-3AD203B41FA5}">
                      <a16:colId xmlns:a16="http://schemas.microsoft.com/office/drawing/2014/main" val="2715209967"/>
                    </a:ext>
                  </a:extLst>
                </a:gridCol>
                <a:gridCol w="714724">
                  <a:extLst>
                    <a:ext uri="{9D8B030D-6E8A-4147-A177-3AD203B41FA5}">
                      <a16:colId xmlns:a16="http://schemas.microsoft.com/office/drawing/2014/main" val="3429437765"/>
                    </a:ext>
                  </a:extLst>
                </a:gridCol>
                <a:gridCol w="714724">
                  <a:extLst>
                    <a:ext uri="{9D8B030D-6E8A-4147-A177-3AD203B41FA5}">
                      <a16:colId xmlns:a16="http://schemas.microsoft.com/office/drawing/2014/main" val="3353592381"/>
                    </a:ext>
                  </a:extLst>
                </a:gridCol>
                <a:gridCol w="714724">
                  <a:extLst>
                    <a:ext uri="{9D8B030D-6E8A-4147-A177-3AD203B41FA5}">
                      <a16:colId xmlns:a16="http://schemas.microsoft.com/office/drawing/2014/main" val="3156333494"/>
                    </a:ext>
                  </a:extLst>
                </a:gridCol>
                <a:gridCol w="1092933">
                  <a:extLst>
                    <a:ext uri="{9D8B030D-6E8A-4147-A177-3AD203B41FA5}">
                      <a16:colId xmlns:a16="http://schemas.microsoft.com/office/drawing/2014/main" val="2726920032"/>
                    </a:ext>
                  </a:extLst>
                </a:gridCol>
              </a:tblGrid>
              <a:tr h="1321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A a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(А а)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Ä ä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(Ә ә)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B b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(Б б)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D 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(Д д)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E 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(Е е)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F f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(Ф ф)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G g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(Г г)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Ğ ğ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(Ғ ғ)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012129774"/>
                  </a:ext>
                </a:extLst>
              </a:tr>
              <a:tr h="1125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H h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(Х х,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Һ һ)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 ı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(І і)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İ i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(Й й,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И и)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J j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(Ж ж)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K k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(К к)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L l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(Л л)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M </a:t>
                      </a:r>
                      <a:r>
                        <a:rPr lang="en-US" sz="1300" dirty="0" err="1">
                          <a:effectLst/>
                        </a:rPr>
                        <a:t>m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(М м)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N n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(Н н)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978145301"/>
                  </a:ext>
                </a:extLst>
              </a:tr>
              <a:tr h="7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Ñ ñ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(Ң ң)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O o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(О о)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Ö ö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(Ө ө)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P p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(П п)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Q q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(Қ қ)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R </a:t>
                      </a:r>
                      <a:r>
                        <a:rPr lang="en-US" sz="1300" dirty="0" err="1">
                          <a:effectLst/>
                        </a:rPr>
                        <a:t>r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(Р р)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S </a:t>
                      </a:r>
                      <a:r>
                        <a:rPr lang="en-US" sz="1300" dirty="0" err="1">
                          <a:effectLst/>
                        </a:rPr>
                        <a:t>s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(С с)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Ş ş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(Ш ш)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624495464"/>
                  </a:ext>
                </a:extLst>
              </a:tr>
              <a:tr h="7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T t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(Т т)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U u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(У у)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Ū ū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(Ұ ұ)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Ü ü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(Ү ү)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V v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(В в)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Y </a:t>
                      </a:r>
                      <a:r>
                        <a:rPr lang="en-US" sz="1300" dirty="0" err="1">
                          <a:effectLst/>
                        </a:rPr>
                        <a:t>y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(Ы ы)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Z </a:t>
                      </a:r>
                      <a:r>
                        <a:rPr lang="en-US" sz="1300" dirty="0" err="1">
                          <a:effectLst/>
                        </a:rPr>
                        <a:t>z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(З з)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39048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8963EA4F-E6CE-4BBE-22BD-05DA97B7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2106613"/>
            <a:ext cx="934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94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13190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ru-RU" sz="4000" b="1" dirty="0"/>
          </a:p>
          <a:p>
            <a:pPr marL="0" indent="0" algn="ctr">
              <a:buNone/>
            </a:pPr>
            <a:r>
              <a:rPr lang="ru-RU" sz="4000" b="1" dirty="0"/>
              <a:t>Юрий - </a:t>
            </a:r>
            <a:r>
              <a:rPr lang="en-US" sz="4000" b="1" dirty="0" err="1"/>
              <a:t>İuri</a:t>
            </a:r>
            <a:r>
              <a:rPr lang="en-US" sz="4000" b="1" dirty="0"/>
              <a:t> </a:t>
            </a:r>
            <a:endParaRPr lang="ru-RU" sz="4000" b="1" dirty="0"/>
          </a:p>
          <a:p>
            <a:pPr marL="0" indent="0" algn="ctr">
              <a:buNone/>
            </a:pPr>
            <a:r>
              <a:rPr lang="ru-RU" sz="4000" b="1" dirty="0"/>
              <a:t>Сауле - </a:t>
            </a:r>
            <a:r>
              <a:rPr lang="en-US" sz="4000" b="1" dirty="0" err="1"/>
              <a:t>Saule</a:t>
            </a:r>
            <a:r>
              <a:rPr lang="en-US" sz="4000" b="1" dirty="0"/>
              <a:t> </a:t>
            </a:r>
          </a:p>
          <a:p>
            <a:pPr marL="0" indent="0" algn="ctr">
              <a:buNone/>
            </a:pPr>
            <a:r>
              <a:rPr lang="ru-RU" sz="4000" b="1" dirty="0"/>
              <a:t>Айнур</a:t>
            </a:r>
            <a:r>
              <a:rPr lang="en-US" sz="4000" b="1" dirty="0"/>
              <a:t> </a:t>
            </a:r>
            <a:r>
              <a:rPr lang="ru-RU" sz="4000" b="1" dirty="0"/>
              <a:t>-</a:t>
            </a:r>
            <a:r>
              <a:rPr lang="en-US" sz="4000" b="1" dirty="0"/>
              <a:t> </a:t>
            </a:r>
            <a:r>
              <a:rPr lang="en-US" sz="4000" b="1" dirty="0" err="1"/>
              <a:t>Ainūr</a:t>
            </a:r>
            <a:endParaRPr lang="ru-RU" sz="4000" b="1" dirty="0"/>
          </a:p>
        </p:txBody>
      </p:sp>
      <p:pic>
        <p:nvPicPr>
          <p:cNvPr id="12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72425" cy="1846262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ru-RU" altLang="en-US" sz="2000" dirty="0">
                <a:latin typeface="Arial Narrow" panose="020B0606020202030204" pitchFamily="34" charset="0"/>
              </a:rPr>
            </a:br>
            <a:r>
              <a:rPr lang="ru-RU" altLang="en-US" sz="2700" b="1" dirty="0">
                <a:latin typeface="Arial Narrow" panose="020B0606020202030204" pitchFamily="34" charset="0"/>
              </a:rPr>
              <a:t>ЧТО ТАКОЕ ИНТЕЛЛЕКТУАЛЬНАЯ СОБСТВЕННОСТЬ? </a:t>
            </a:r>
            <a:br>
              <a:rPr lang="ru-RU" altLang="en-US" sz="2700" dirty="0">
                <a:latin typeface="Arial Narrow" panose="020B0606020202030204" pitchFamily="34" charset="0"/>
              </a:rPr>
            </a:br>
            <a:endParaRPr lang="ru-RU" altLang="en-US" sz="2700" dirty="0">
              <a:latin typeface="Arial Narrow" panose="020B060602020203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30791" cy="41148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  <a:endParaRPr lang="en-US" alt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ru-RU" alt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en-US" sz="1800" dirty="0"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	</a:t>
            </a:r>
            <a:r>
              <a:rPr lang="ru-RU" altLang="en-US" sz="2800" dirty="0"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Интеллектуальная собственность – это имущественное право гражданина или юридического лица на использование объекта интеллектуальной собственности любым способом по своему усмотрению.</a:t>
            </a:r>
            <a:endParaRPr lang="en-US" altLang="en-US" sz="2800" dirty="0"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ru-RU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29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13190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4000" b="1" dirty="0"/>
              <a:t> </a:t>
            </a:r>
            <a:endParaRPr lang="en-US" sz="4000" b="1" dirty="0"/>
          </a:p>
          <a:p>
            <a:pPr>
              <a:defRPr/>
            </a:pPr>
            <a:endParaRPr lang="ru-RU" sz="4000" b="1" dirty="0"/>
          </a:p>
          <a:p>
            <a:pPr marL="0" indent="0" algn="ctr">
              <a:buNone/>
            </a:pPr>
            <a:r>
              <a:rPr kumimoji="0" lang="zh-CN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我问候你，远方的旅人</a:t>
            </a:r>
            <a:endParaRPr kumimoji="0" lang="ru-RU" altLang="zh-CN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endParaRPr lang="ru-RU" sz="4000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去死吧，随机的人 </a:t>
            </a:r>
          </a:p>
        </p:txBody>
      </p:sp>
      <p:pic>
        <p:nvPicPr>
          <p:cNvPr id="12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55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4" descr="http://www.zigsam.at/l5/B_Cig/XonUltraLights-20fUZ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760538"/>
            <a:ext cx="17287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http://photo.qip.ru/photo/sigfried/1206027/xlarge/3363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760538"/>
            <a:ext cx="17621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57200" y="13190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endParaRPr lang="en-US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en-US" dirty="0"/>
              <a:t> </a:t>
            </a:r>
          </a:p>
          <a:p>
            <a:pPr marL="0" indent="0" algn="ctr">
              <a:buFontTx/>
              <a:buNone/>
              <a:defRPr/>
            </a:pPr>
            <a:r>
              <a:rPr lang="ru-RU" b="1" dirty="0"/>
              <a:t>КСОН</a:t>
            </a:r>
            <a:r>
              <a:rPr lang="ru-RU" dirty="0"/>
              <a:t>   или   </a:t>
            </a:r>
            <a:r>
              <a:rPr lang="ru-RU" b="1" dirty="0"/>
              <a:t>ХОН </a:t>
            </a:r>
            <a:r>
              <a:rPr lang="ru-RU" dirty="0"/>
              <a:t>?</a:t>
            </a:r>
            <a:endParaRPr lang="en-US" dirty="0"/>
          </a:p>
        </p:txBody>
      </p:sp>
      <p:pic>
        <p:nvPicPr>
          <p:cNvPr id="12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4" descr="https://is4-ssl.mzstatic.com/image/thumb/Purple117/v4/29/78/83/29788310-fd61-8c52-70a0-223305a6f97f/source/1280x1280bb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28775"/>
            <a:ext cx="2303463" cy="2232025"/>
          </a:xfrm>
          <a:prstGeom prst="rect">
            <a:avLst/>
          </a:prstGeom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124075" y="422116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/>
              <a:t>BMW  </a:t>
            </a:r>
            <a:r>
              <a:rPr lang="ru-RU" altLang="en-US" dirty="0"/>
              <a:t>или</a:t>
            </a:r>
            <a:r>
              <a:rPr lang="ru-RU" altLang="en-US" b="1" dirty="0"/>
              <a:t>  БМВ  </a:t>
            </a:r>
            <a:r>
              <a:rPr lang="ru-RU" altLang="en-US" dirty="0"/>
              <a:t>или  </a:t>
            </a:r>
            <a:r>
              <a:rPr lang="ru-RU" altLang="en-US" b="1" dirty="0"/>
              <a:t>БЭ-ЭМ-ВЭ</a:t>
            </a:r>
          </a:p>
          <a:p>
            <a:pPr algn="ctr"/>
            <a:endParaRPr lang="en-US" altLang="en-US" b="1" dirty="0"/>
          </a:p>
          <a:p>
            <a:pPr algn="ctr"/>
            <a:r>
              <a:rPr lang="ru-RU" altLang="en-US" b="1" dirty="0"/>
              <a:t>«БЭХА» ?</a:t>
            </a:r>
          </a:p>
          <a:p>
            <a:pPr algn="ctr"/>
            <a:endParaRPr lang="en-US" altLang="en-US" b="1" dirty="0"/>
          </a:p>
          <a:p>
            <a:pPr algn="ctr"/>
            <a:r>
              <a:rPr lang="ru-RU" altLang="en-US" b="1" dirty="0"/>
              <a:t>«БУМЕР» ?</a:t>
            </a:r>
            <a:endParaRPr lang="en-US" altLang="en-US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3200" b="1" dirty="0">
                <a:solidFill>
                  <a:srgbClr val="002060"/>
                </a:solidFill>
              </a:rPr>
              <a:t>АЛФАВИТ И ВАРИАЦИИ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pic>
        <p:nvPicPr>
          <p:cNvPr id="8" name="Объект 5" descr="https://im0-tub-kz.yandex.net/i?id=a3734b0f4af205e973629d0c2aad36b8-l&amp;n=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57338"/>
            <a:ext cx="4587875" cy="2363787"/>
          </a:xfrm>
          <a:prstGeom prst="rect">
            <a:avLst/>
          </a:prstGeom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355056" y="4430358"/>
            <a:ext cx="443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3200" b="1" dirty="0"/>
              <a:t>РАХАТ</a:t>
            </a:r>
            <a:r>
              <a:rPr lang="ru-RU" altLang="en-US" sz="3200" dirty="0"/>
              <a:t> или </a:t>
            </a:r>
            <a:r>
              <a:rPr lang="ru-RU" altLang="en-US" sz="3200" b="1" dirty="0"/>
              <a:t>ПАКСАТ </a:t>
            </a:r>
            <a:r>
              <a:rPr lang="ru-RU" altLang="en-US" sz="3200" dirty="0"/>
              <a:t>?</a:t>
            </a:r>
            <a:endParaRPr lang="en-US" altLang="en-US" sz="3200" b="1" dirty="0"/>
          </a:p>
        </p:txBody>
      </p:sp>
      <p:pic>
        <p:nvPicPr>
          <p:cNvPr id="11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04938" y="115888"/>
            <a:ext cx="7248525" cy="627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ru-RU" sz="1400">
                <a:hlinkClick r:id="rId3"/>
              </a:rPr>
              <a:t>http://www.umao.ru/news-article/1243--q-q-.html</a:t>
            </a:r>
            <a:endParaRPr lang="ru-RU" altLang="ru-RU" sz="1400"/>
          </a:p>
          <a:p>
            <a:pPr algn="ctr">
              <a:buFontTx/>
              <a:buNone/>
            </a:pPr>
            <a:r>
              <a:rPr lang="en-US" altLang="ru-RU" sz="1400">
                <a:hlinkClick r:id="rId4"/>
              </a:rPr>
              <a:t>http://www.liveinternet.ru/users/mila1977/post256089655/</a:t>
            </a:r>
            <a:r>
              <a:rPr lang="ru-RU" altLang="ru-RU" sz="1400"/>
              <a:t> </a:t>
            </a:r>
          </a:p>
          <a:p>
            <a:pPr algn="ctr">
              <a:buFontTx/>
              <a:buNone/>
            </a:pPr>
            <a:r>
              <a:rPr lang="en-US" altLang="ru-RU" sz="1400">
                <a:hlinkClick r:id="rId5"/>
              </a:rPr>
              <a:t>https://dribbble.com/shots/1632089-Coca-Cola-Hindi-Logo</a:t>
            </a:r>
            <a:r>
              <a:rPr lang="ru-RU" altLang="ru-RU" sz="1400"/>
              <a:t> </a:t>
            </a:r>
          </a:p>
        </p:txBody>
      </p:sp>
      <p:pic>
        <p:nvPicPr>
          <p:cNvPr id="8" name="Рисунок 7" descr="Coca Cola Hind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537"/>
            <a:ext cx="273526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a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45368"/>
            <a:ext cx="30241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Coca-cola &amp;ncy;&amp;acy; &amp;tcy;&amp;acy;&amp;jcy;&amp;scy;&amp;kcy;&amp;ocy;&amp;m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052762"/>
            <a:ext cx="2019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2200" y="381000"/>
            <a:ext cx="1295400" cy="9144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>
                <a:solidFill>
                  <a:schemeClr val="bg1"/>
                </a:solidFill>
              </a:rPr>
              <a:t>ЛОГО</a:t>
            </a:r>
            <a:r>
              <a:rPr lang="ru-RU" sz="4200" b="1" dirty="0">
                <a:solidFill>
                  <a:schemeClr val="tx2"/>
                </a:solidFill>
              </a:rPr>
              <a:t>ТВОРЧЕСТВО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78977" y="2133600"/>
            <a:ext cx="6907823" cy="381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8977" y="3200400"/>
            <a:ext cx="6907823" cy="381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78976" y="4343400"/>
            <a:ext cx="6907823" cy="381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199" y="2590800"/>
            <a:ext cx="6705599" cy="5334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657600"/>
            <a:ext cx="6705598" cy="5334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9614" y="4876800"/>
            <a:ext cx="6723185" cy="5334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199" y="1524000"/>
            <a:ext cx="6705599" cy="5334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9614" y="5486400"/>
            <a:ext cx="8247185" cy="5334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95400" y="5562600"/>
            <a:ext cx="6400800" cy="381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Идея создания продукта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ru-RU" sz="2800" dirty="0">
                <a:solidFill>
                  <a:schemeClr val="tx2"/>
                </a:solidFill>
              </a:rPr>
              <a:t>Определение целевой аудитории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Изучение лого конкурентов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ru-RU" sz="2800" dirty="0">
                <a:solidFill>
                  <a:schemeClr val="tx2"/>
                </a:solidFill>
              </a:rPr>
              <a:t>Собственное предпочтение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Варианты слов, графики и цвета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ru-RU" sz="2800" dirty="0">
                <a:solidFill>
                  <a:schemeClr val="tx2"/>
                </a:solidFill>
              </a:rPr>
              <a:t>Проверка вариантов на </a:t>
            </a:r>
            <a:r>
              <a:rPr lang="ru-RU" sz="2800" noProof="1">
                <a:solidFill>
                  <a:schemeClr val="tx2"/>
                </a:solidFill>
              </a:rPr>
              <a:t>охраноспособность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Проверка вариантов на правоспособность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ru-RU" sz="2800" dirty="0">
                <a:solidFill>
                  <a:schemeClr val="tx2"/>
                </a:solidFill>
              </a:rPr>
              <a:t>Конечный результат – регистрация ТЗ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79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</a:rPr>
              <a:t>ВЫБОР ТОВАРНОГО ЗНАКА</a:t>
            </a:r>
          </a:p>
          <a:p>
            <a:r>
              <a:rPr lang="ru-RU" sz="1400" u="sng" dirty="0">
                <a:hlinkClick r:id="rId3"/>
              </a:rPr>
              <a:t>http://www.alppp.ru/law/hozjajstvennaja-dejatelnost/promyshlennost/34/metodicheskie-rekomendacii-po-racionalnomu-vyboru-nazvanij-lekarstvennyh-sredstv.pdf</a:t>
            </a:r>
            <a:endParaRPr lang="en-US" alt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4556" y="1341437"/>
            <a:ext cx="7354887" cy="4535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r>
              <a:rPr lang="ru-RU" sz="2000" dirty="0"/>
              <a:t>В номенклатуре лекарственных средств применяется </a:t>
            </a:r>
            <a:r>
              <a:rPr lang="ru-RU" sz="2000" dirty="0" err="1"/>
              <a:t>основосложение</a:t>
            </a:r>
            <a:r>
              <a:rPr lang="ru-RU" sz="2000" dirty="0"/>
              <a:t> или словосложение</a:t>
            </a:r>
            <a:r>
              <a:rPr lang="ru-RU" sz="2000" b="1" dirty="0"/>
              <a:t> (</a:t>
            </a:r>
            <a:r>
              <a:rPr lang="ru-RU" sz="2000" dirty="0"/>
              <a:t>соединение двух или более основ) и  чаще всего оно сопровождается добавлением суффикса.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При сложении основ по модели "объект - действие" создаются названия, наиболее легкие для выявления информации, например, </a:t>
            </a:r>
            <a:r>
              <a:rPr lang="en-US" sz="2000" dirty="0" err="1"/>
              <a:t>Haematogenum</a:t>
            </a:r>
            <a:r>
              <a:rPr lang="ru-RU" sz="2000" dirty="0"/>
              <a:t> − Гематоген, стимулятор кроветворения, греч. </a:t>
            </a:r>
            <a:r>
              <a:rPr lang="en-US" sz="2000" dirty="0" err="1"/>
              <a:t>haema</a:t>
            </a:r>
            <a:r>
              <a:rPr lang="ru-RU" sz="2000" dirty="0"/>
              <a:t>, </a:t>
            </a:r>
            <a:r>
              <a:rPr lang="en-US" sz="2000" dirty="0" err="1"/>
              <a:t>atos</a:t>
            </a:r>
            <a:r>
              <a:rPr lang="ru-RU" sz="2000" dirty="0"/>
              <a:t> — кровь, </a:t>
            </a:r>
            <a:r>
              <a:rPr lang="en-US" sz="2000" dirty="0" err="1"/>
              <a:t>genos</a:t>
            </a:r>
            <a:r>
              <a:rPr lang="ru-RU" sz="2000" dirty="0"/>
              <a:t> - род, рождение.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В торговой номенклатуре лекарственных средств соблюдение порядка компонентов не обязательно, часто используются перестановки - </a:t>
            </a:r>
            <a:r>
              <a:rPr lang="en-US" sz="2000" dirty="0" err="1"/>
              <a:t>Valocordin</a:t>
            </a:r>
            <a:r>
              <a:rPr lang="en-US" sz="2000" b="1" dirty="0"/>
              <a:t> </a:t>
            </a:r>
            <a:r>
              <a:rPr lang="ru-RU" sz="2000" dirty="0"/>
              <a:t>− Валокордин, седативное средство, лат. </a:t>
            </a:r>
            <a:r>
              <a:rPr lang="en-US" sz="2000" dirty="0" err="1"/>
              <a:t>valeo</a:t>
            </a:r>
            <a:r>
              <a:rPr lang="ru-RU" sz="2000" dirty="0"/>
              <a:t> - быть здоровым, </a:t>
            </a:r>
            <a:r>
              <a:rPr lang="en-US" sz="2000" dirty="0" err="1"/>
              <a:t>cor</a:t>
            </a:r>
            <a:r>
              <a:rPr lang="ru-RU" sz="2000" dirty="0"/>
              <a:t>, </a:t>
            </a:r>
            <a:r>
              <a:rPr lang="en-US" sz="2000" dirty="0" err="1"/>
              <a:t>cordis</a:t>
            </a:r>
            <a:r>
              <a:rPr lang="ru-RU" sz="2000" dirty="0"/>
              <a:t> – сердце.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Суффиксация − присоединение к основе суффикса, имеющего определенное значение или просто завершающего название лекарственных средств. Суффикс -</a:t>
            </a:r>
            <a:r>
              <a:rPr lang="en-US" sz="2000" dirty="0"/>
              <a:t>in</a:t>
            </a:r>
            <a:r>
              <a:rPr lang="ru-RU" sz="2000" dirty="0"/>
              <a:t>-, происходящий от суффикса латинских прилагательных со значением отношения к предмету, явлению, один из самых распространенных в номенклатуре лекарственных средств. Значения производящих основ разнообразны: источник получения лекарственных средств, заболевание, результат действия лекарственных средств и др.: </a:t>
            </a:r>
            <a:r>
              <a:rPr lang="en-US" sz="2000" dirty="0" err="1"/>
              <a:t>Atropinum</a:t>
            </a:r>
            <a:r>
              <a:rPr lang="en-US" sz="2000" b="1" dirty="0"/>
              <a:t> </a:t>
            </a:r>
            <a:r>
              <a:rPr lang="ru-RU" sz="2000" dirty="0"/>
              <a:t>− Атропин, алкалоид растения красавка </a:t>
            </a:r>
            <a:r>
              <a:rPr lang="en-US" sz="2000" dirty="0" err="1"/>
              <a:t>Atropa</a:t>
            </a:r>
            <a:r>
              <a:rPr lang="en-US" sz="2000" dirty="0"/>
              <a:t> Belladonna</a:t>
            </a:r>
            <a:r>
              <a:rPr lang="ru-RU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Примеры использования и других суффиксов (-</a:t>
            </a:r>
            <a:r>
              <a:rPr lang="en-US" sz="2000" dirty="0" err="1"/>
              <a:t>ol</a:t>
            </a:r>
            <a:r>
              <a:rPr lang="ru-RU" sz="2000" dirty="0"/>
              <a:t>, -</a:t>
            </a:r>
            <a:r>
              <a:rPr lang="en-US" sz="2000" dirty="0"/>
              <a:t>al</a:t>
            </a:r>
            <a:r>
              <a:rPr lang="ru-RU" sz="2000" dirty="0"/>
              <a:t>), префиксов (</a:t>
            </a:r>
            <a:r>
              <a:rPr lang="ru-RU" sz="2000" dirty="0" err="1"/>
              <a:t>ех</a:t>
            </a:r>
            <a:r>
              <a:rPr lang="ru-RU" sz="2000" dirty="0"/>
              <a:t>- из и </a:t>
            </a:r>
            <a:r>
              <a:rPr lang="en-US" sz="2000" dirty="0"/>
              <a:t>des</a:t>
            </a:r>
            <a:r>
              <a:rPr lang="ru-RU" sz="2000" dirty="0"/>
              <a:t>- от, и др.), и пр. где суффикс –</a:t>
            </a:r>
            <a:r>
              <a:rPr lang="en-US" sz="2000" dirty="0" err="1"/>
              <a:t>ol</a:t>
            </a:r>
            <a:r>
              <a:rPr lang="ru-RU" sz="2000" dirty="0"/>
              <a:t> на наличие в составе лекарственного средства спирта и пр.</a:t>
            </a:r>
            <a:endParaRPr lang="en-US" sz="20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95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4556" y="1341437"/>
            <a:ext cx="7354887" cy="453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sz="2000" b="1" dirty="0"/>
              <a:t>      Итак, выбор начинается в Казахстане</a:t>
            </a:r>
            <a:r>
              <a:rPr lang="ru-RU" sz="2000" dirty="0"/>
              <a:t>: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Поиски по зарегистрированным знакам и заявкам;</a:t>
            </a:r>
          </a:p>
          <a:p>
            <a:pPr>
              <a:defRPr/>
            </a:pPr>
            <a:r>
              <a:rPr lang="ru-RU" sz="2000" dirty="0"/>
              <a:t>Проверка на условие гуманности и морали;</a:t>
            </a:r>
          </a:p>
          <a:p>
            <a:pPr>
              <a:defRPr/>
            </a:pPr>
            <a:r>
              <a:rPr lang="ru-RU" sz="2000" dirty="0"/>
              <a:t>Проверка на звучание;</a:t>
            </a:r>
          </a:p>
          <a:p>
            <a:pPr>
              <a:defRPr/>
            </a:pPr>
            <a:r>
              <a:rPr lang="ru-RU" sz="2000" dirty="0"/>
              <a:t>Проверка на смысловую нагрузку;</a:t>
            </a:r>
          </a:p>
          <a:p>
            <a:pPr>
              <a:defRPr/>
            </a:pPr>
            <a:r>
              <a:rPr lang="ru-RU" sz="2000" dirty="0"/>
              <a:t>Проверка на формулу слова (фармацевтика);</a:t>
            </a:r>
          </a:p>
          <a:p>
            <a:pPr>
              <a:defRPr/>
            </a:pPr>
            <a:r>
              <a:rPr lang="ru-RU" sz="2000" dirty="0"/>
              <a:t>Выбор алфавита знака;</a:t>
            </a:r>
          </a:p>
          <a:p>
            <a:pPr>
              <a:defRPr/>
            </a:pPr>
            <a:r>
              <a:rPr lang="ru-RU" sz="2000" dirty="0"/>
              <a:t>Защита </a:t>
            </a:r>
            <a:r>
              <a:rPr lang="ru-RU" sz="2000" dirty="0" err="1"/>
              <a:t>ТЗ</a:t>
            </a:r>
            <a:r>
              <a:rPr lang="ru-RU" sz="2000" dirty="0"/>
              <a:t> таможенными мерами.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altLang="ru-RU" sz="2000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4556" y="1341437"/>
            <a:ext cx="7354887" cy="453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000" b="1" dirty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000" b="1" dirty="0"/>
              <a:t>Возможные причины отказа </a:t>
            </a:r>
            <a:r>
              <a:rPr lang="ru-RU" sz="2000" b="1"/>
              <a:t>в регистрации</a:t>
            </a:r>
            <a:endParaRPr lang="ru-RU" sz="200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n-US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hlinkClick r:id="rId3"/>
              </a:rPr>
              <a:t>https://</a:t>
            </a:r>
            <a:r>
              <a:rPr lang="en-US" sz="2000" b="1" dirty="0" err="1">
                <a:hlinkClick r:id="rId3"/>
              </a:rPr>
              <a:t>www.zakon.kz</a:t>
            </a:r>
            <a:r>
              <a:rPr lang="en-US" sz="2000" b="1" dirty="0">
                <a:hlinkClick r:id="rId3"/>
              </a:rPr>
              <a:t>/4984069-v-</a:t>
            </a:r>
            <a:r>
              <a:rPr lang="en-US" sz="2000" b="1" dirty="0" err="1">
                <a:hlinkClick r:id="rId3"/>
              </a:rPr>
              <a:t>kakih</a:t>
            </a:r>
            <a:r>
              <a:rPr lang="en-US" sz="2000" b="1" dirty="0">
                <a:hlinkClick r:id="rId3"/>
              </a:rPr>
              <a:t>-</a:t>
            </a:r>
            <a:r>
              <a:rPr lang="en-US" sz="2000" b="1" dirty="0" err="1">
                <a:hlinkClick r:id="rId3"/>
              </a:rPr>
              <a:t>sluchayah-mogut-otkazat-v.html</a:t>
            </a:r>
            <a:endParaRPr lang="en-US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ru-RU" sz="20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ru-RU" sz="2000" b="1" dirty="0">
                <a:hlinkClick r:id="rId4"/>
              </a:rPr>
              <a:t>https://</a:t>
            </a:r>
            <a:r>
              <a:rPr lang="en-US" altLang="ru-RU" sz="2000" b="1" dirty="0" err="1">
                <a:hlinkClick r:id="rId4"/>
              </a:rPr>
              <a:t>ru.bolotovip.com</a:t>
            </a:r>
            <a:r>
              <a:rPr lang="en-US" altLang="ru-RU" sz="2000" b="1" dirty="0">
                <a:hlinkClick r:id="rId4"/>
              </a:rPr>
              <a:t>/company-news/publication/</a:t>
            </a:r>
            <a:r>
              <a:rPr lang="en-US" altLang="ru-RU" sz="2000" b="1" dirty="0" err="1">
                <a:hlinkClick r:id="rId4"/>
              </a:rPr>
              <a:t>ukazanie</a:t>
            </a:r>
            <a:r>
              <a:rPr lang="en-US" altLang="ru-RU" sz="2000" b="1" dirty="0">
                <a:hlinkClick r:id="rId4"/>
              </a:rPr>
              <a:t>-</a:t>
            </a:r>
            <a:r>
              <a:rPr lang="en-US" altLang="ru-RU" sz="2000" b="1" dirty="0" err="1">
                <a:hlinkClick r:id="rId4"/>
              </a:rPr>
              <a:t>na</a:t>
            </a:r>
            <a:r>
              <a:rPr lang="en-US" altLang="ru-RU" sz="2000" b="1" dirty="0">
                <a:hlinkClick r:id="rId4"/>
              </a:rPr>
              <a:t>-</a:t>
            </a:r>
            <a:r>
              <a:rPr lang="en-US" altLang="ru-RU" sz="2000" b="1" dirty="0" err="1">
                <a:hlinkClick r:id="rId4"/>
              </a:rPr>
              <a:t>seks</a:t>
            </a:r>
            <a:r>
              <a:rPr lang="en-US" altLang="ru-RU" sz="2000" b="1" dirty="0">
                <a:hlinkClick r:id="rId4"/>
              </a:rPr>
              <a:t>-v-</a:t>
            </a:r>
            <a:r>
              <a:rPr lang="en-US" altLang="ru-RU" sz="2000" b="1" dirty="0" err="1">
                <a:hlinkClick r:id="rId4"/>
              </a:rPr>
              <a:t>tovarnom</a:t>
            </a:r>
            <a:r>
              <a:rPr lang="en-US" altLang="ru-RU" sz="2000" b="1" dirty="0">
                <a:hlinkClick r:id="rId4"/>
              </a:rPr>
              <a:t>-</a:t>
            </a:r>
            <a:r>
              <a:rPr lang="en-US" altLang="ru-RU" sz="2000" b="1" dirty="0" err="1">
                <a:hlinkClick r:id="rId4"/>
              </a:rPr>
              <a:t>znake-nelzia</a:t>
            </a:r>
            <a:r>
              <a:rPr lang="en-US" altLang="ru-RU" sz="2000" b="1" dirty="0">
                <a:hlinkClick r:id="rId4"/>
              </a:rPr>
              <a:t>/</a:t>
            </a:r>
            <a:r>
              <a:rPr lang="en-US" altLang="ru-RU" sz="2000" b="1" dirty="0"/>
              <a:t> </a:t>
            </a:r>
            <a:endParaRPr lang="ru-RU" altLang="ru-RU" sz="2000" b="1" dirty="0"/>
          </a:p>
        </p:txBody>
      </p:sp>
      <p:pic>
        <p:nvPicPr>
          <p:cNvPr id="9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93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1136391"/>
            <a:ext cx="7058025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ru-RU" sz="18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СПАСИБО</a:t>
            </a:r>
            <a:r>
              <a:rPr lang="en-US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ЗА ВНИМАНИЕ!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ru-RU" sz="2000" b="1" dirty="0">
              <a:solidFill>
                <a:srgbClr val="580015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2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/>
              <a:t>Ю.А</a:t>
            </a:r>
            <a:r>
              <a:rPr lang="ru-RU" altLang="ru-RU" sz="2400" b="1" dirty="0"/>
              <a:t>. Болотов </a:t>
            </a:r>
            <a:br>
              <a:rPr lang="ru-RU" altLang="ru-RU" sz="2400" b="1" dirty="0"/>
            </a:br>
            <a:endParaRPr lang="en-US" altLang="ru-RU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en-US" sz="2000" b="1" dirty="0"/>
              <a:t>ТОО «</a:t>
            </a:r>
            <a:r>
              <a:rPr lang="ru-RU" altLang="en-US" sz="2000" b="1" dirty="0" err="1"/>
              <a:t>Болотов</a:t>
            </a:r>
            <a:r>
              <a:rPr lang="ru-RU" altLang="en-US" sz="2000" b="1" dirty="0"/>
              <a:t> и Партнеры»</a:t>
            </a:r>
            <a:br>
              <a:rPr lang="ru-RU" altLang="en-US" sz="2000" dirty="0"/>
            </a:br>
            <a:r>
              <a:rPr lang="ru-RU" altLang="en-US" sz="2000" dirty="0"/>
              <a:t> 6</a:t>
            </a:r>
            <a:r>
              <a:rPr lang="en-US" altLang="en-US" sz="2000" dirty="0"/>
              <a:t> </a:t>
            </a:r>
            <a:r>
              <a:rPr lang="ru-RU" altLang="en-US" sz="2000" dirty="0"/>
              <a:t>этаж</a:t>
            </a:r>
            <a:r>
              <a:rPr lang="en-US" altLang="en-US" sz="2000" dirty="0"/>
              <a:t>, </a:t>
            </a:r>
            <a:r>
              <a:rPr lang="ru-RU" altLang="en-US" sz="2000" dirty="0"/>
              <a:t>Бизнес-центр </a:t>
            </a:r>
            <a:r>
              <a:rPr lang="en-US" altLang="en-US" sz="2000" dirty="0"/>
              <a:t>“Almaty Residence”</a:t>
            </a:r>
            <a:br>
              <a:rPr lang="en-US" altLang="en-US" sz="2000" dirty="0"/>
            </a:br>
            <a:r>
              <a:rPr lang="ru-RU" altLang="en-US" sz="2000" dirty="0"/>
              <a:t>ул. </a:t>
            </a:r>
            <a:r>
              <a:rPr lang="ru-RU" altLang="en-US" sz="2000" dirty="0" err="1"/>
              <a:t>Ауэзова</a:t>
            </a:r>
            <a:r>
              <a:rPr lang="en-US" altLang="en-US" sz="2000" dirty="0"/>
              <a:t>, </a:t>
            </a:r>
            <a:r>
              <a:rPr lang="ru-RU" altLang="en-US" sz="2000" dirty="0"/>
              <a:t>60</a:t>
            </a:r>
            <a:r>
              <a:rPr lang="en-US" altLang="en-US" sz="2000" dirty="0"/>
              <a:t> </a:t>
            </a:r>
            <a:br>
              <a:rPr lang="ru-RU" altLang="en-US" sz="2000" dirty="0"/>
            </a:br>
            <a:r>
              <a:rPr lang="ru-RU" altLang="en-US" sz="2000" dirty="0"/>
              <a:t>Алматы, 050008</a:t>
            </a:r>
            <a:br>
              <a:rPr lang="ru-RU" altLang="en-US" sz="2000" dirty="0"/>
            </a:br>
            <a:r>
              <a:rPr lang="ru-RU" altLang="en-US" sz="2000" dirty="0"/>
              <a:t>Казахстан</a:t>
            </a:r>
            <a:br>
              <a:rPr lang="ru-RU" altLang="en-US" sz="2000" dirty="0"/>
            </a:br>
            <a:r>
              <a:rPr lang="en-US" altLang="en-US" sz="2000" dirty="0">
                <a:hlinkClick r:id="rId3"/>
              </a:rPr>
              <a:t>www.BolotovIP.com</a:t>
            </a:r>
            <a:br>
              <a:rPr lang="ru-RU" altLang="en-US" sz="1600" dirty="0"/>
            </a:br>
            <a:endParaRPr lang="ru-RU" altLang="ru-RU" sz="2000" dirty="0"/>
          </a:p>
        </p:txBody>
      </p:sp>
      <p:pic>
        <p:nvPicPr>
          <p:cNvPr id="8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313"/>
            <a:ext cx="8188399" cy="1846262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ru-RU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017713"/>
            <a:ext cx="8559552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en-US" sz="1800" dirty="0">
                <a:latin typeface="Arial Narrow" panose="020B0606020202030204" pitchFamily="34" charset="0"/>
              </a:rPr>
              <a:t>        </a:t>
            </a:r>
            <a:endParaRPr lang="en-US" altLang="en-US" sz="1800" dirty="0">
              <a:latin typeface="Arial Narrow" panose="020B0606020202030204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en-US" b="1"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«Право запрещать»</a:t>
            </a:r>
            <a:endParaRPr lang="ru-RU" altLang="en-US" b="1" dirty="0"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4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AB59-EFEC-4EFA-B46C-386D7A4E2A54}" type="slidenum">
              <a:rPr lang="ru-RU" altLang="en-US"/>
              <a:pPr/>
              <a:t>5</a:t>
            </a:fld>
            <a:endParaRPr lang="ru-RU" altLang="en-US"/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381000" y="685800"/>
            <a:ext cx="8583613" cy="6040438"/>
            <a:chOff x="21115" y="-406"/>
            <a:chExt cx="17958" cy="4919"/>
          </a:xfrm>
        </p:grpSpPr>
        <p:graphicFrame>
          <p:nvGraphicFramePr>
            <p:cNvPr id="5" name="Diagram 4"/>
            <p:cNvGraphicFramePr/>
            <p:nvPr/>
          </p:nvGraphicFramePr>
          <p:xfrm>
            <a:off x="21115" y="-406"/>
            <a:ext cx="17958" cy="4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9"/>
            <p:cNvSpPr>
              <a:spLocks noChangeAspect="1" noChangeArrowheads="1"/>
            </p:cNvSpPr>
            <p:nvPr/>
          </p:nvSpPr>
          <p:spPr bwMode="auto">
            <a:xfrm>
              <a:off x="36388" y="4003"/>
              <a:ext cx="2661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25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15816" y="1325845"/>
            <a:ext cx="3240359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3847" y="1349989"/>
            <a:ext cx="2664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en-US" sz="2200" b="1" dirty="0">
                <a:latin typeface="Arial Narrow" panose="020B0606020202030204" pitchFamily="34" charset="0"/>
              </a:rPr>
              <a:t>Интеллектуальная собственность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3212976"/>
            <a:ext cx="3240359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alt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Авторские и смежные права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48064" y="3212976"/>
            <a:ext cx="3240359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alt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Промышленная собственность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36749" y="2708920"/>
            <a:ext cx="443149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36749" y="2708920"/>
            <a:ext cx="0" cy="528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68243" y="2708920"/>
            <a:ext cx="0" cy="528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52496" y="2261949"/>
            <a:ext cx="0" cy="4469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1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11560" y="116632"/>
          <a:ext cx="820891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2195736" y="3036888"/>
            <a:ext cx="288703" cy="5365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175" y="3036888"/>
            <a:ext cx="216793" cy="8961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28029" y="2780928"/>
            <a:ext cx="1008062" cy="3603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285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1628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1314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533400" y="2041525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1600" b="1">
                <a:cs typeface="Times New Roman" pitchFamily="18" charset="0"/>
              </a:rPr>
              <a:t>СЛХ</a:t>
            </a:r>
            <a:r>
              <a:rPr lang="ru-RU" altLang="en-US" sz="1000">
                <a:cs typeface="Times New Roman" pitchFamily="18" charset="0"/>
              </a:rPr>
              <a:t>		</a:t>
            </a:r>
            <a:endParaRPr lang="ru-RU" altLang="en-US"/>
          </a:p>
        </p:txBody>
      </p:sp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11620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143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1257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381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8477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No Image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3476625"/>
            <a:ext cx="14382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10858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24003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181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ackImage" descr="http://ppl.eu.pmi/PPL/Library2/images/Pictures/AllFaces/FS/prev_358416_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0"/>
            <a:ext cx="9699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1219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2667000" y="2713851"/>
            <a:ext cx="13231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ru-RU" altLang="en-US" sz="1000" b="1" dirty="0">
                <a:cs typeface="Times New Roman" pitchFamily="18" charset="0"/>
              </a:rPr>
              <a:t>	</a:t>
            </a:r>
            <a:endParaRPr lang="ru-RU" altLang="en-US" dirty="0"/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1752600" y="4419600"/>
            <a:ext cx="106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WD-40</a:t>
            </a:r>
            <a:r>
              <a:rPr lang="ru-RU" altLang="en-US" sz="1000" b="1">
                <a:cs typeface="Times New Roman" pitchFamily="18" charset="0"/>
              </a:rPr>
              <a:t>	</a:t>
            </a:r>
            <a:endParaRPr lang="ru-RU" altLang="en-US"/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457200" y="4495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HERMES</a:t>
            </a:r>
            <a:r>
              <a:rPr lang="ru-RU" altLang="en-US" sz="1000" b="1">
                <a:cs typeface="Times New Roman" pitchFamily="18" charset="0"/>
              </a:rPr>
              <a:t>	</a:t>
            </a:r>
            <a:endParaRPr lang="ru-RU" altLang="en-US"/>
          </a:p>
        </p:txBody>
      </p:sp>
      <p:pic>
        <p:nvPicPr>
          <p:cNvPr id="22" name="Picture 48" descr="100828-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952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C012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View Imag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47800"/>
            <a:ext cx="600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0" descr="38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295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500188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34" y="366121"/>
            <a:ext cx="2179141" cy="2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008188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7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</a:rPr>
              <a:t>ВЫБОР ТОВАРНОГО ЗНАКА</a:t>
            </a:r>
            <a:endParaRPr lang="en-US" alt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088" y="1295400"/>
            <a:ext cx="7999412" cy="49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altLang="ru-RU" sz="2800" dirty="0"/>
          </a:p>
          <a:p>
            <a:pPr>
              <a:buFontTx/>
              <a:buNone/>
            </a:pPr>
            <a:endParaRPr lang="ru-RU" altLang="ru-RU" sz="2800" dirty="0"/>
          </a:p>
          <a:p>
            <a:pPr marL="2286000" lvl="4" indent="-457200" algn="l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/>
                </a:solidFill>
              </a:rPr>
              <a:t>	Цель</a:t>
            </a:r>
          </a:p>
          <a:p>
            <a:pPr marL="2286000" lvl="4" indent="-457200" algn="l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/>
                </a:solidFill>
              </a:rPr>
              <a:t>	Товары и услуги</a:t>
            </a:r>
          </a:p>
          <a:p>
            <a:pPr marL="2286000" lvl="4" indent="-457200" algn="l"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chemeClr val="tx1"/>
                </a:solidFill>
              </a:rPr>
              <a:t>	Страны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pic>
        <p:nvPicPr>
          <p:cNvPr id="8" name="Picture 3" descr="C:\Users\arbultek\Desktop\desktop\marketing-draft file\BD materials\Bolotov &amp; Partners\Лого\лого\b&amp;p_logo_colour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867400"/>
            <a:ext cx="2057400" cy="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2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1817</Words>
  <Application>Microsoft Office PowerPoint</Application>
  <PresentationFormat>Экран (4:3)</PresentationFormat>
  <Paragraphs>357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Times New Roman</vt:lpstr>
      <vt:lpstr>Verdana</vt:lpstr>
      <vt:lpstr>Wingdings</vt:lpstr>
      <vt:lpstr>Office Theme</vt:lpstr>
      <vt:lpstr>Презентация PowerPoint</vt:lpstr>
      <vt:lpstr>Объекты ИС</vt:lpstr>
      <vt:lpstr> ЧТО ТАКОЕ ИНТЕЛЛЕКТУАЛЬНАЯ СОБСТВЕННОСТЬ?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ЛОГОТВОРЧЕСТВО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Shanbayeva, Aniya T.</dc:creator>
  <cp:lastModifiedBy>Юрий</cp:lastModifiedBy>
  <cp:revision>39</cp:revision>
  <dcterms:created xsi:type="dcterms:W3CDTF">2017-10-09T10:54:07Z</dcterms:created>
  <dcterms:modified xsi:type="dcterms:W3CDTF">2022-11-18T15:55:23Z</dcterms:modified>
</cp:coreProperties>
</file>