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drawing7.xml" ContentType="application/vnd.ms-office.drawingml.diagramDrawing+xml"/>
  <Override PartName="/ppt/diagrams/drawing11.xml" ContentType="application/vnd.ms-office.drawingml.diagramDrawing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10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69" r:id="rId1"/>
  </p:sldMasterIdLst>
  <p:sldIdLst>
    <p:sldId id="257" r:id="rId2"/>
    <p:sldId id="258" r:id="rId3"/>
    <p:sldId id="259" r:id="rId4"/>
    <p:sldId id="256" r:id="rId5"/>
    <p:sldId id="262" r:id="rId6"/>
    <p:sldId id="263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0D58D0-C6B3-4BF6-968A-81F8C027AEB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110499-9B9B-4ECC-A031-3D7C33C05A00}">
      <dgm:prSet phldrT="[Текст]" phldr="1"/>
      <dgm:spPr/>
      <dgm:t>
        <a:bodyPr/>
        <a:lstStyle/>
        <a:p>
          <a:endParaRPr lang="ru-RU"/>
        </a:p>
      </dgm:t>
    </dgm:pt>
    <dgm:pt modelId="{CFD34ECA-61CE-44DC-846B-3D3030F97839}" type="parTrans" cxnId="{EAA4EE75-3F41-4FC3-8548-8BE5F3860E0D}">
      <dgm:prSet/>
      <dgm:spPr/>
      <dgm:t>
        <a:bodyPr/>
        <a:lstStyle/>
        <a:p>
          <a:endParaRPr lang="ru-RU"/>
        </a:p>
      </dgm:t>
    </dgm:pt>
    <dgm:pt modelId="{D6AC9A5C-341D-4362-B9D4-FD6F6FBF7141}" type="sibTrans" cxnId="{EAA4EE75-3F41-4FC3-8548-8BE5F3860E0D}">
      <dgm:prSet/>
      <dgm:spPr/>
      <dgm:t>
        <a:bodyPr/>
        <a:lstStyle/>
        <a:p>
          <a:endParaRPr lang="ru-RU"/>
        </a:p>
      </dgm:t>
    </dgm:pt>
    <dgm:pt modelId="{EB5455C8-7A9B-4452-90BD-B60C565A36F1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4400" dirty="0" smtClean="0">
              <a:latin typeface="Times New Roman" pitchFamily="18" charset="0"/>
              <a:cs typeface="Times New Roman" pitchFamily="18" charset="0"/>
            </a:rPr>
            <a:t>Право получения земельного участка под ИЖС наделены граждане Республики Казахстан и </a:t>
          </a:r>
          <a:r>
            <a:rPr lang="ru-RU" sz="4400" dirty="0" err="1" smtClean="0">
              <a:latin typeface="Times New Roman" pitchFamily="18" charset="0"/>
              <a:cs typeface="Times New Roman" pitchFamily="18" charset="0"/>
            </a:rPr>
            <a:t>оралманы</a:t>
          </a:r>
          <a:r>
            <a:rPr lang="en-US" sz="44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4400" dirty="0" smtClean="0">
              <a:latin typeface="Times New Roman" pitchFamily="18" charset="0"/>
              <a:cs typeface="Times New Roman" pitchFamily="18" charset="0"/>
            </a:rPr>
            <a:t>репатрианты).</a:t>
          </a:r>
          <a:endParaRPr lang="ru-RU" sz="4400" dirty="0" smtClean="0">
            <a:latin typeface="Times New Roman" pitchFamily="18" charset="0"/>
            <a:cs typeface="Times New Roman" pitchFamily="18" charset="0"/>
          </a:endParaRPr>
        </a:p>
        <a:p>
          <a:pPr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FA3A91E7-DEC4-4AE9-8491-5A0967964B97}" type="sibTrans" cxnId="{0395B6EE-4E06-48B5-B29A-152BD7E80DB2}">
      <dgm:prSet/>
      <dgm:spPr/>
      <dgm:t>
        <a:bodyPr/>
        <a:lstStyle/>
        <a:p>
          <a:endParaRPr lang="ru-RU"/>
        </a:p>
      </dgm:t>
    </dgm:pt>
    <dgm:pt modelId="{BE16DA62-BB59-4A26-9C6D-5DE04674FE1D}" type="parTrans" cxnId="{0395B6EE-4E06-48B5-B29A-152BD7E80DB2}">
      <dgm:prSet/>
      <dgm:spPr/>
      <dgm:t>
        <a:bodyPr/>
        <a:lstStyle/>
        <a:p>
          <a:endParaRPr lang="ru-RU"/>
        </a:p>
      </dgm:t>
    </dgm:pt>
    <dgm:pt modelId="{63848CBA-2790-42A3-81D0-75EF25AAF068}" type="pres">
      <dgm:prSet presAssocID="{4B0D58D0-C6B3-4BF6-968A-81F8C027AE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341194-C36B-4AF6-B0FD-DA1878DE3CA1}" type="pres">
      <dgm:prSet presAssocID="{EB5455C8-7A9B-4452-90BD-B60C565A36F1}" presName="parentText" presStyleLbl="node1" presStyleIdx="0" presStyleCnt="1" custScaleY="661516" custLinFactY="-16424" custLinFactNeighborX="-52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08946D-3680-4199-82C5-FFFFEF0340AC}" type="pres">
      <dgm:prSet presAssocID="{EB5455C8-7A9B-4452-90BD-B60C565A36F1}" presName="childText" presStyleLbl="revTx" presStyleIdx="0" presStyleCnt="1" custFlipVert="1" custScaleY="4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A4EE75-3F41-4FC3-8548-8BE5F3860E0D}" srcId="{EB5455C8-7A9B-4452-90BD-B60C565A36F1}" destId="{F3110499-9B9B-4ECC-A031-3D7C33C05A00}" srcOrd="0" destOrd="0" parTransId="{CFD34ECA-61CE-44DC-846B-3D3030F97839}" sibTransId="{D6AC9A5C-341D-4362-B9D4-FD6F6FBF7141}"/>
    <dgm:cxn modelId="{0395B6EE-4E06-48B5-B29A-152BD7E80DB2}" srcId="{4B0D58D0-C6B3-4BF6-968A-81F8C027AEB5}" destId="{EB5455C8-7A9B-4452-90BD-B60C565A36F1}" srcOrd="0" destOrd="0" parTransId="{BE16DA62-BB59-4A26-9C6D-5DE04674FE1D}" sibTransId="{FA3A91E7-DEC4-4AE9-8491-5A0967964B97}"/>
    <dgm:cxn modelId="{F040CD3B-41FE-4751-BD8E-718B71198408}" type="presOf" srcId="{F3110499-9B9B-4ECC-A031-3D7C33C05A00}" destId="{E708946D-3680-4199-82C5-FFFFEF0340AC}" srcOrd="0" destOrd="0" presId="urn:microsoft.com/office/officeart/2005/8/layout/vList2"/>
    <dgm:cxn modelId="{36424C56-29F4-4FDA-94D2-04A59B766491}" type="presOf" srcId="{EB5455C8-7A9B-4452-90BD-B60C565A36F1}" destId="{2C341194-C36B-4AF6-B0FD-DA1878DE3CA1}" srcOrd="0" destOrd="0" presId="urn:microsoft.com/office/officeart/2005/8/layout/vList2"/>
    <dgm:cxn modelId="{F8CD6CAE-77B4-4B6D-948B-6D37BE6B5243}" type="presOf" srcId="{4B0D58D0-C6B3-4BF6-968A-81F8C027AEB5}" destId="{63848CBA-2790-42A3-81D0-75EF25AAF068}" srcOrd="0" destOrd="0" presId="urn:microsoft.com/office/officeart/2005/8/layout/vList2"/>
    <dgm:cxn modelId="{E73171A7-1A0D-4BC1-94E5-0E70537A0F2B}" type="presParOf" srcId="{63848CBA-2790-42A3-81D0-75EF25AAF068}" destId="{2C341194-C36B-4AF6-B0FD-DA1878DE3CA1}" srcOrd="0" destOrd="0" presId="urn:microsoft.com/office/officeart/2005/8/layout/vList2"/>
    <dgm:cxn modelId="{BE74A997-D448-4324-90A2-706603D587AF}" type="presParOf" srcId="{63848CBA-2790-42A3-81D0-75EF25AAF068}" destId="{E708946D-3680-4199-82C5-FFFFEF0340A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1AA0F4-E186-4EC1-9F86-9736CD994518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B03C2C-A478-445E-9C02-51C487D973F5}">
      <dgm:prSet phldrT="[Текст]" custT="1"/>
      <dgm:spPr/>
      <dgm:t>
        <a:bodyPr/>
        <a:lstStyle/>
        <a:p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для ведения личного подсобного хозяйства (включая приусадебный и полевой наделы) в сельской местности - 0,25 гектара на неорошаемых и 0,15 гектара на орошаемых землях;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D02E880-0BA4-48AB-BAAA-9E9C04D727A1}" type="parTrans" cxnId="{71C64EC0-51D8-48A6-857E-EF973F3AF147}">
      <dgm:prSet/>
      <dgm:spPr/>
      <dgm:t>
        <a:bodyPr/>
        <a:lstStyle/>
        <a:p>
          <a:endParaRPr lang="ru-RU"/>
        </a:p>
      </dgm:t>
    </dgm:pt>
    <dgm:pt modelId="{F2204217-4A76-4872-B5EC-7D43FCA83517}" type="sibTrans" cxnId="{71C64EC0-51D8-48A6-857E-EF973F3AF147}">
      <dgm:prSet/>
      <dgm:spPr/>
      <dgm:t>
        <a:bodyPr/>
        <a:lstStyle/>
        <a:p>
          <a:endParaRPr lang="ru-RU"/>
        </a:p>
      </dgm:t>
    </dgm:pt>
    <dgm:pt modelId="{8FC499B9-A60F-499C-9A34-44CC53CE8C52}">
      <dgm:prSet phldrT="[Текст]" custT="1"/>
      <dgm:spPr/>
      <dgm:t>
        <a:bodyPr/>
        <a:lstStyle/>
        <a:p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для садоводства, а также дачного строительства - 0,12 гектара.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0A6E030-C041-457F-9B88-128B8A004CD6}" type="parTrans" cxnId="{9BB27952-588B-4F27-B4B0-0CDC2A271434}">
      <dgm:prSet/>
      <dgm:spPr/>
      <dgm:t>
        <a:bodyPr/>
        <a:lstStyle/>
        <a:p>
          <a:endParaRPr lang="ru-RU"/>
        </a:p>
      </dgm:t>
    </dgm:pt>
    <dgm:pt modelId="{79B58A86-35E3-4F81-A1DC-2C86CCF8B42F}" type="sibTrans" cxnId="{9BB27952-588B-4F27-B4B0-0CDC2A271434}">
      <dgm:prSet/>
      <dgm:spPr/>
      <dgm:t>
        <a:bodyPr/>
        <a:lstStyle/>
        <a:p>
          <a:endParaRPr lang="ru-RU"/>
        </a:p>
      </dgm:t>
    </dgm:pt>
    <dgm:pt modelId="{B190047A-D0C2-4450-8EF5-769971449F3F}">
      <dgm:prSet custT="1"/>
      <dgm:spPr/>
      <dgm:t>
        <a:bodyPr/>
        <a:lstStyle/>
        <a:p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для индивидуального жилищного строительства - 0,10 гектара;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D90807B-D3C5-4D71-9148-52C2BB74F58C}" type="parTrans" cxnId="{0742ED44-1D90-4FC4-ACFA-A8823482C886}">
      <dgm:prSet/>
      <dgm:spPr/>
      <dgm:t>
        <a:bodyPr/>
        <a:lstStyle/>
        <a:p>
          <a:endParaRPr lang="ru-RU"/>
        </a:p>
      </dgm:t>
    </dgm:pt>
    <dgm:pt modelId="{D77E8C65-CD3B-4D05-9C9D-D333AFD1E5DC}" type="sibTrans" cxnId="{0742ED44-1D90-4FC4-ACFA-A8823482C886}">
      <dgm:prSet/>
      <dgm:spPr/>
      <dgm:t>
        <a:bodyPr/>
        <a:lstStyle/>
        <a:p>
          <a:endParaRPr lang="ru-RU"/>
        </a:p>
      </dgm:t>
    </dgm:pt>
    <dgm:pt modelId="{3DB2CAB3-964A-4CC2-9E08-BE9B235F61F2}" type="pres">
      <dgm:prSet presAssocID="{C61AA0F4-E186-4EC1-9F86-9736CD9945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62AFD0-2323-4EBB-B2B7-6811253E9773}" type="pres">
      <dgm:prSet presAssocID="{DAB03C2C-A478-445E-9C02-51C487D973F5}" presName="parentLin" presStyleCnt="0"/>
      <dgm:spPr/>
      <dgm:t>
        <a:bodyPr/>
        <a:lstStyle/>
        <a:p>
          <a:endParaRPr lang="ru-RU"/>
        </a:p>
      </dgm:t>
    </dgm:pt>
    <dgm:pt modelId="{843A7859-BECA-45A8-B28A-00168EFA0B6B}" type="pres">
      <dgm:prSet presAssocID="{DAB03C2C-A478-445E-9C02-51C487D973F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1668C78-4C4E-433D-BB9B-A6B6DC51043A}" type="pres">
      <dgm:prSet presAssocID="{DAB03C2C-A478-445E-9C02-51C487D973F5}" presName="parentText" presStyleLbl="node1" presStyleIdx="0" presStyleCnt="3" custScaleX="123417" custScaleY="302625" custLinFactNeighborX="-8185" custLinFactNeighborY="-609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CC1F06-C617-482A-B0F5-6E6D8B0FBD0C}" type="pres">
      <dgm:prSet presAssocID="{DAB03C2C-A478-445E-9C02-51C487D973F5}" presName="negativeSpace" presStyleCnt="0"/>
      <dgm:spPr/>
      <dgm:t>
        <a:bodyPr/>
        <a:lstStyle/>
        <a:p>
          <a:endParaRPr lang="ru-RU"/>
        </a:p>
      </dgm:t>
    </dgm:pt>
    <dgm:pt modelId="{9E6B39DE-5D4E-441A-97B5-264B0DDD4200}" type="pres">
      <dgm:prSet presAssocID="{DAB03C2C-A478-445E-9C02-51C487D973F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3946D-5F78-4346-B8C5-CF2FA59D51F9}" type="pres">
      <dgm:prSet presAssocID="{F2204217-4A76-4872-B5EC-7D43FCA83517}" presName="spaceBetweenRectangles" presStyleCnt="0"/>
      <dgm:spPr/>
      <dgm:t>
        <a:bodyPr/>
        <a:lstStyle/>
        <a:p>
          <a:endParaRPr lang="ru-RU"/>
        </a:p>
      </dgm:t>
    </dgm:pt>
    <dgm:pt modelId="{0DE6FC02-3DFD-45EC-9E91-BEA8F0B26C3F}" type="pres">
      <dgm:prSet presAssocID="{B190047A-D0C2-4450-8EF5-769971449F3F}" presName="parentLin" presStyleCnt="0"/>
      <dgm:spPr/>
      <dgm:t>
        <a:bodyPr/>
        <a:lstStyle/>
        <a:p>
          <a:endParaRPr lang="ru-RU"/>
        </a:p>
      </dgm:t>
    </dgm:pt>
    <dgm:pt modelId="{7C9BE587-4ACA-4CD1-9C56-3FFD68C44D98}" type="pres">
      <dgm:prSet presAssocID="{B190047A-D0C2-4450-8EF5-769971449F3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94197FD-FF25-466D-B815-E9996DA255E1}" type="pres">
      <dgm:prSet presAssocID="{B190047A-D0C2-4450-8EF5-769971449F3F}" presName="parentText" presStyleLbl="node1" presStyleIdx="1" presStyleCnt="3" custScaleX="123220" custScaleY="239822" custLinFactNeighborX="-3401" custLinFactNeighborY="78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EA8A4C-949E-4D78-AEBB-6E044EEA17F6}" type="pres">
      <dgm:prSet presAssocID="{B190047A-D0C2-4450-8EF5-769971449F3F}" presName="negativeSpace" presStyleCnt="0"/>
      <dgm:spPr/>
      <dgm:t>
        <a:bodyPr/>
        <a:lstStyle/>
        <a:p>
          <a:endParaRPr lang="ru-RU"/>
        </a:p>
      </dgm:t>
    </dgm:pt>
    <dgm:pt modelId="{110B776F-2D9C-4C34-9F95-32CAAD5A93BE}" type="pres">
      <dgm:prSet presAssocID="{B190047A-D0C2-4450-8EF5-769971449F3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E22E1-077D-4AF9-8F53-BEDF8A02FAB8}" type="pres">
      <dgm:prSet presAssocID="{D77E8C65-CD3B-4D05-9C9D-D333AFD1E5DC}" presName="spaceBetweenRectangles" presStyleCnt="0"/>
      <dgm:spPr/>
      <dgm:t>
        <a:bodyPr/>
        <a:lstStyle/>
        <a:p>
          <a:endParaRPr lang="ru-RU"/>
        </a:p>
      </dgm:t>
    </dgm:pt>
    <dgm:pt modelId="{0C0A96E9-26C3-47FC-BE25-45D374016BDE}" type="pres">
      <dgm:prSet presAssocID="{8FC499B9-A60F-499C-9A34-44CC53CE8C52}" presName="parentLin" presStyleCnt="0"/>
      <dgm:spPr/>
      <dgm:t>
        <a:bodyPr/>
        <a:lstStyle/>
        <a:p>
          <a:endParaRPr lang="ru-RU"/>
        </a:p>
      </dgm:t>
    </dgm:pt>
    <dgm:pt modelId="{EB905BB9-AE83-4EFB-80B6-F156C1B9F9D5}" type="pres">
      <dgm:prSet presAssocID="{8FC499B9-A60F-499C-9A34-44CC53CE8C5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13B66FA-1635-483B-B780-E3EE906E1867}" type="pres">
      <dgm:prSet presAssocID="{8FC499B9-A60F-499C-9A34-44CC53CE8C52}" presName="parentText" presStyleLbl="node1" presStyleIdx="2" presStyleCnt="3" custScaleX="122993" custScaleY="283063" custLinFactNeighborX="8003" custLinFactNeighborY="94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4EC6A7-E07C-47DC-A782-877D6D7AD1BB}" type="pres">
      <dgm:prSet presAssocID="{8FC499B9-A60F-499C-9A34-44CC53CE8C52}" presName="negativeSpace" presStyleCnt="0"/>
      <dgm:spPr/>
      <dgm:t>
        <a:bodyPr/>
        <a:lstStyle/>
        <a:p>
          <a:endParaRPr lang="ru-RU"/>
        </a:p>
      </dgm:t>
    </dgm:pt>
    <dgm:pt modelId="{6A77CA04-1D3D-488D-91D6-00747D261152}" type="pres">
      <dgm:prSet presAssocID="{8FC499B9-A60F-499C-9A34-44CC53CE8C52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FB5DB2-C2D0-4735-B6C3-702013311213}" type="presOf" srcId="{C61AA0F4-E186-4EC1-9F86-9736CD994518}" destId="{3DB2CAB3-964A-4CC2-9E08-BE9B235F61F2}" srcOrd="0" destOrd="0" presId="urn:microsoft.com/office/officeart/2005/8/layout/list1"/>
    <dgm:cxn modelId="{9BB27952-588B-4F27-B4B0-0CDC2A271434}" srcId="{C61AA0F4-E186-4EC1-9F86-9736CD994518}" destId="{8FC499B9-A60F-499C-9A34-44CC53CE8C52}" srcOrd="2" destOrd="0" parTransId="{10A6E030-C041-457F-9B88-128B8A004CD6}" sibTransId="{79B58A86-35E3-4F81-A1DC-2C86CCF8B42F}"/>
    <dgm:cxn modelId="{0742ED44-1D90-4FC4-ACFA-A8823482C886}" srcId="{C61AA0F4-E186-4EC1-9F86-9736CD994518}" destId="{B190047A-D0C2-4450-8EF5-769971449F3F}" srcOrd="1" destOrd="0" parTransId="{CD90807B-D3C5-4D71-9148-52C2BB74F58C}" sibTransId="{D77E8C65-CD3B-4D05-9C9D-D333AFD1E5DC}"/>
    <dgm:cxn modelId="{E8E17A5A-2C56-461F-A596-9CF6838D5950}" type="presOf" srcId="{B190047A-D0C2-4450-8EF5-769971449F3F}" destId="{7C9BE587-4ACA-4CD1-9C56-3FFD68C44D98}" srcOrd="0" destOrd="0" presId="urn:microsoft.com/office/officeart/2005/8/layout/list1"/>
    <dgm:cxn modelId="{734A25A1-0B38-4B6B-948C-2B3FAAD01420}" type="presOf" srcId="{DAB03C2C-A478-445E-9C02-51C487D973F5}" destId="{E1668C78-4C4E-433D-BB9B-A6B6DC51043A}" srcOrd="1" destOrd="0" presId="urn:microsoft.com/office/officeart/2005/8/layout/list1"/>
    <dgm:cxn modelId="{153FA0B9-45BF-461E-A2D8-49836046CFD5}" type="presOf" srcId="{8FC499B9-A60F-499C-9A34-44CC53CE8C52}" destId="{EB905BB9-AE83-4EFB-80B6-F156C1B9F9D5}" srcOrd="0" destOrd="0" presId="urn:microsoft.com/office/officeart/2005/8/layout/list1"/>
    <dgm:cxn modelId="{E9DD42BE-781A-4B9F-B385-B5F0E374EB49}" type="presOf" srcId="{B190047A-D0C2-4450-8EF5-769971449F3F}" destId="{494197FD-FF25-466D-B815-E9996DA255E1}" srcOrd="1" destOrd="0" presId="urn:microsoft.com/office/officeart/2005/8/layout/list1"/>
    <dgm:cxn modelId="{71C64EC0-51D8-48A6-857E-EF973F3AF147}" srcId="{C61AA0F4-E186-4EC1-9F86-9736CD994518}" destId="{DAB03C2C-A478-445E-9C02-51C487D973F5}" srcOrd="0" destOrd="0" parTransId="{9D02E880-0BA4-48AB-BAAA-9E9C04D727A1}" sibTransId="{F2204217-4A76-4872-B5EC-7D43FCA83517}"/>
    <dgm:cxn modelId="{67B2B7A1-81EC-45E8-9250-A1DFA61C3F5A}" type="presOf" srcId="{DAB03C2C-A478-445E-9C02-51C487D973F5}" destId="{843A7859-BECA-45A8-B28A-00168EFA0B6B}" srcOrd="0" destOrd="0" presId="urn:microsoft.com/office/officeart/2005/8/layout/list1"/>
    <dgm:cxn modelId="{C2E2D1F8-C1A8-4C13-AA60-1AEE8F17A9BE}" type="presOf" srcId="{8FC499B9-A60F-499C-9A34-44CC53CE8C52}" destId="{E13B66FA-1635-483B-B780-E3EE906E1867}" srcOrd="1" destOrd="0" presId="urn:microsoft.com/office/officeart/2005/8/layout/list1"/>
    <dgm:cxn modelId="{5C95A686-D7D2-4A21-BBC8-DBD3D7AF26B0}" type="presParOf" srcId="{3DB2CAB3-964A-4CC2-9E08-BE9B235F61F2}" destId="{4962AFD0-2323-4EBB-B2B7-6811253E9773}" srcOrd="0" destOrd="0" presId="urn:microsoft.com/office/officeart/2005/8/layout/list1"/>
    <dgm:cxn modelId="{6BE51201-61EB-424A-98A0-E4972A9E1A77}" type="presParOf" srcId="{4962AFD0-2323-4EBB-B2B7-6811253E9773}" destId="{843A7859-BECA-45A8-B28A-00168EFA0B6B}" srcOrd="0" destOrd="0" presId="urn:microsoft.com/office/officeart/2005/8/layout/list1"/>
    <dgm:cxn modelId="{E18CE043-30A6-411F-9F8A-AD004860CC5B}" type="presParOf" srcId="{4962AFD0-2323-4EBB-B2B7-6811253E9773}" destId="{E1668C78-4C4E-433D-BB9B-A6B6DC51043A}" srcOrd="1" destOrd="0" presId="urn:microsoft.com/office/officeart/2005/8/layout/list1"/>
    <dgm:cxn modelId="{A4565370-C4EB-4189-AD49-8978E626CF5C}" type="presParOf" srcId="{3DB2CAB3-964A-4CC2-9E08-BE9B235F61F2}" destId="{5BCC1F06-C617-482A-B0F5-6E6D8B0FBD0C}" srcOrd="1" destOrd="0" presId="urn:microsoft.com/office/officeart/2005/8/layout/list1"/>
    <dgm:cxn modelId="{402348D8-E1D6-47BF-A0F2-2A27646AAAD4}" type="presParOf" srcId="{3DB2CAB3-964A-4CC2-9E08-BE9B235F61F2}" destId="{9E6B39DE-5D4E-441A-97B5-264B0DDD4200}" srcOrd="2" destOrd="0" presId="urn:microsoft.com/office/officeart/2005/8/layout/list1"/>
    <dgm:cxn modelId="{A6F58B85-B95D-4CDE-8F87-CCF2395D609E}" type="presParOf" srcId="{3DB2CAB3-964A-4CC2-9E08-BE9B235F61F2}" destId="{A473946D-5F78-4346-B8C5-CF2FA59D51F9}" srcOrd="3" destOrd="0" presId="urn:microsoft.com/office/officeart/2005/8/layout/list1"/>
    <dgm:cxn modelId="{9B5C3CC1-0CF7-4D94-8CBC-E9DEB00559A8}" type="presParOf" srcId="{3DB2CAB3-964A-4CC2-9E08-BE9B235F61F2}" destId="{0DE6FC02-3DFD-45EC-9E91-BEA8F0B26C3F}" srcOrd="4" destOrd="0" presId="urn:microsoft.com/office/officeart/2005/8/layout/list1"/>
    <dgm:cxn modelId="{088C14FA-70BF-4195-8E7B-1EA174C97508}" type="presParOf" srcId="{0DE6FC02-3DFD-45EC-9E91-BEA8F0B26C3F}" destId="{7C9BE587-4ACA-4CD1-9C56-3FFD68C44D98}" srcOrd="0" destOrd="0" presId="urn:microsoft.com/office/officeart/2005/8/layout/list1"/>
    <dgm:cxn modelId="{8C9B802A-E1E2-4DC3-BE78-27F318A08C2C}" type="presParOf" srcId="{0DE6FC02-3DFD-45EC-9E91-BEA8F0B26C3F}" destId="{494197FD-FF25-466D-B815-E9996DA255E1}" srcOrd="1" destOrd="0" presId="urn:microsoft.com/office/officeart/2005/8/layout/list1"/>
    <dgm:cxn modelId="{DFF77172-07BC-4E1E-820F-4BDC8F908165}" type="presParOf" srcId="{3DB2CAB3-964A-4CC2-9E08-BE9B235F61F2}" destId="{0FEA8A4C-949E-4D78-AEBB-6E044EEA17F6}" srcOrd="5" destOrd="0" presId="urn:microsoft.com/office/officeart/2005/8/layout/list1"/>
    <dgm:cxn modelId="{6B3D6873-7EB6-4958-9ED8-E5C1A54CAA53}" type="presParOf" srcId="{3DB2CAB3-964A-4CC2-9E08-BE9B235F61F2}" destId="{110B776F-2D9C-4C34-9F95-32CAAD5A93BE}" srcOrd="6" destOrd="0" presId="urn:microsoft.com/office/officeart/2005/8/layout/list1"/>
    <dgm:cxn modelId="{B7B2A0F3-4C7D-4BD3-B78A-2C994DAB2113}" type="presParOf" srcId="{3DB2CAB3-964A-4CC2-9E08-BE9B235F61F2}" destId="{D3CE22E1-077D-4AF9-8F53-BEDF8A02FAB8}" srcOrd="7" destOrd="0" presId="urn:microsoft.com/office/officeart/2005/8/layout/list1"/>
    <dgm:cxn modelId="{D03289C2-3DBB-458C-B313-3394FFFFD42B}" type="presParOf" srcId="{3DB2CAB3-964A-4CC2-9E08-BE9B235F61F2}" destId="{0C0A96E9-26C3-47FC-BE25-45D374016BDE}" srcOrd="8" destOrd="0" presId="urn:microsoft.com/office/officeart/2005/8/layout/list1"/>
    <dgm:cxn modelId="{D1EF515D-E12A-4ABE-990B-C4ACD8FE12FD}" type="presParOf" srcId="{0C0A96E9-26C3-47FC-BE25-45D374016BDE}" destId="{EB905BB9-AE83-4EFB-80B6-F156C1B9F9D5}" srcOrd="0" destOrd="0" presId="urn:microsoft.com/office/officeart/2005/8/layout/list1"/>
    <dgm:cxn modelId="{7FE3433B-963A-41CE-9D24-FE8AF4FD6394}" type="presParOf" srcId="{0C0A96E9-26C3-47FC-BE25-45D374016BDE}" destId="{E13B66FA-1635-483B-B780-E3EE906E1867}" srcOrd="1" destOrd="0" presId="urn:microsoft.com/office/officeart/2005/8/layout/list1"/>
    <dgm:cxn modelId="{FB1AC5F9-8553-44E8-BA85-11F69339F5AE}" type="presParOf" srcId="{3DB2CAB3-964A-4CC2-9E08-BE9B235F61F2}" destId="{E34EC6A7-E07C-47DC-A782-877D6D7AD1BB}" srcOrd="9" destOrd="0" presId="urn:microsoft.com/office/officeart/2005/8/layout/list1"/>
    <dgm:cxn modelId="{C0C3DFFB-1278-4D31-A54B-4499E79CF783}" type="presParOf" srcId="{3DB2CAB3-964A-4CC2-9E08-BE9B235F61F2}" destId="{6A77CA04-1D3D-488D-91D6-00747D26115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6FFABD-CE51-4418-85CC-C550DE660CA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2ACB49-F474-43BE-939D-EAF4CCC6E17C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Для получения земельного участка для 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ИЖС граждане 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Республики Казахстан и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оралманы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подают заявление в произвольной форме о предоставлении земельного участка для 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ИЖС на 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праве временного возмездного землепользования (аренды) </a:t>
          </a:r>
          <a:r>
            <a:rPr lang="ru-RU" sz="2800" b="1" u="sng" dirty="0" smtClean="0">
              <a:latin typeface="Times New Roman" pitchFamily="18" charset="0"/>
              <a:cs typeface="Times New Roman" pitchFamily="18" charset="0"/>
            </a:rPr>
            <a:t>по </a:t>
          </a:r>
          <a:r>
            <a:rPr lang="ru-RU" sz="2800" b="1" u="sng" dirty="0" smtClean="0">
              <a:latin typeface="Times New Roman" pitchFamily="18" charset="0"/>
              <a:cs typeface="Times New Roman" pitchFamily="18" charset="0"/>
            </a:rPr>
            <a:t>месту нахождения испрашиваемого земельного участка:</a:t>
          </a:r>
          <a:endParaRPr lang="ru-RU" sz="2800" b="1" u="sng" dirty="0">
            <a:latin typeface="Times New Roman" pitchFamily="18" charset="0"/>
            <a:cs typeface="Times New Roman" pitchFamily="18" charset="0"/>
          </a:endParaRPr>
        </a:p>
      </dgm:t>
    </dgm:pt>
    <dgm:pt modelId="{22B8B30D-A0C8-4FCD-812A-C97C27F373D7}" type="parTrans" cxnId="{BAE18E5A-6EA2-49D9-A106-A9A564BE8AF0}">
      <dgm:prSet/>
      <dgm:spPr/>
      <dgm:t>
        <a:bodyPr/>
        <a:lstStyle/>
        <a:p>
          <a:endParaRPr lang="ru-RU"/>
        </a:p>
      </dgm:t>
    </dgm:pt>
    <dgm:pt modelId="{BCAF9E2D-C7EC-4743-A41C-69A31991AFCF}" type="sibTrans" cxnId="{BAE18E5A-6EA2-49D9-A106-A9A564BE8AF0}">
      <dgm:prSet/>
      <dgm:spPr/>
      <dgm:t>
        <a:bodyPr/>
        <a:lstStyle/>
        <a:p>
          <a:endParaRPr lang="ru-RU"/>
        </a:p>
      </dgm:t>
    </dgm:pt>
    <dgm:pt modelId="{1CB2B9B6-97EC-4E4D-B569-3C8843177A6C}">
      <dgm:prSet phldrT="[Текст]"/>
      <dgm:spPr/>
      <dgm:t>
        <a:bodyPr/>
        <a:lstStyle/>
        <a:p>
          <a:endParaRPr lang="ru-RU" dirty="0"/>
        </a:p>
      </dgm:t>
    </dgm:pt>
    <dgm:pt modelId="{A718C99E-2DCE-4CDE-BEE4-96CC89C91F8A}" type="parTrans" cxnId="{E5BF4803-F703-4F57-8CEF-B6C00DF596B4}">
      <dgm:prSet/>
      <dgm:spPr/>
      <dgm:t>
        <a:bodyPr/>
        <a:lstStyle/>
        <a:p>
          <a:endParaRPr lang="ru-RU"/>
        </a:p>
      </dgm:t>
    </dgm:pt>
    <dgm:pt modelId="{527A6994-0F5F-429E-85A2-CAB5456F8520}" type="sibTrans" cxnId="{E5BF4803-F703-4F57-8CEF-B6C00DF596B4}">
      <dgm:prSet/>
      <dgm:spPr/>
      <dgm:t>
        <a:bodyPr/>
        <a:lstStyle/>
        <a:p>
          <a:endParaRPr lang="ru-RU"/>
        </a:p>
      </dgm:t>
    </dgm:pt>
    <dgm:pt modelId="{2AACFDBF-3C5D-4195-AC20-73276218F4DB}" type="pres">
      <dgm:prSet presAssocID="{636FFABD-CE51-4418-85CC-C550DE660C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C28A89-476E-4E28-A6A3-F4C8625091D1}" type="pres">
      <dgm:prSet presAssocID="{1C2ACB49-F474-43BE-939D-EAF4CCC6E17C}" presName="parentText" presStyleLbl="node1" presStyleIdx="0" presStyleCnt="1" custScaleY="2303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F1698D-F401-4C39-BA15-DED6ADEFAFB3}" type="pres">
      <dgm:prSet presAssocID="{1C2ACB49-F474-43BE-939D-EAF4CCC6E17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BF4803-F703-4F57-8CEF-B6C00DF596B4}" srcId="{1C2ACB49-F474-43BE-939D-EAF4CCC6E17C}" destId="{1CB2B9B6-97EC-4E4D-B569-3C8843177A6C}" srcOrd="0" destOrd="0" parTransId="{A718C99E-2DCE-4CDE-BEE4-96CC89C91F8A}" sibTransId="{527A6994-0F5F-429E-85A2-CAB5456F8520}"/>
    <dgm:cxn modelId="{E3EA4A3D-B078-4473-B416-07B23CE2302B}" type="presOf" srcId="{1CB2B9B6-97EC-4E4D-B569-3C8843177A6C}" destId="{51F1698D-F401-4C39-BA15-DED6ADEFAFB3}" srcOrd="0" destOrd="0" presId="urn:microsoft.com/office/officeart/2005/8/layout/vList2"/>
    <dgm:cxn modelId="{127EBCF0-764D-44FE-BED3-3EFC1F706C2E}" type="presOf" srcId="{636FFABD-CE51-4418-85CC-C550DE660CA7}" destId="{2AACFDBF-3C5D-4195-AC20-73276218F4DB}" srcOrd="0" destOrd="0" presId="urn:microsoft.com/office/officeart/2005/8/layout/vList2"/>
    <dgm:cxn modelId="{B571C29C-8E63-409B-99A9-161A72C33D13}" type="presOf" srcId="{1C2ACB49-F474-43BE-939D-EAF4CCC6E17C}" destId="{17C28A89-476E-4E28-A6A3-F4C8625091D1}" srcOrd="0" destOrd="0" presId="urn:microsoft.com/office/officeart/2005/8/layout/vList2"/>
    <dgm:cxn modelId="{BAE18E5A-6EA2-49D9-A106-A9A564BE8AF0}" srcId="{636FFABD-CE51-4418-85CC-C550DE660CA7}" destId="{1C2ACB49-F474-43BE-939D-EAF4CCC6E17C}" srcOrd="0" destOrd="0" parTransId="{22B8B30D-A0C8-4FCD-812A-C97C27F373D7}" sibTransId="{BCAF9E2D-C7EC-4743-A41C-69A31991AFCF}"/>
    <dgm:cxn modelId="{09A814DF-1494-4A1B-BA14-054C4ABA3268}" type="presParOf" srcId="{2AACFDBF-3C5D-4195-AC20-73276218F4DB}" destId="{17C28A89-476E-4E28-A6A3-F4C8625091D1}" srcOrd="0" destOrd="0" presId="urn:microsoft.com/office/officeart/2005/8/layout/vList2"/>
    <dgm:cxn modelId="{203709BE-DC04-4B35-9097-82B00F917EB7}" type="presParOf" srcId="{2AACFDBF-3C5D-4195-AC20-73276218F4DB}" destId="{51F1698D-F401-4C39-BA15-DED6ADEFAFB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01AECE-5B11-4F5E-880E-C637807D77BE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33764F-1CDF-4DA6-B5E7-185BF69F1028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Подача письменного ходатайства о предоставлении земельного участка под ИЖС в МИО по месту нахождения земельного участка. Ходатайство принимается на специальный учет. Очередь.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98BCA525-C1CA-4D3E-A89D-49F788F5670E}" type="parTrans" cxnId="{9F996D6C-D47E-4C02-83C0-A25567FA833F}">
      <dgm:prSet/>
      <dgm:spPr/>
      <dgm:t>
        <a:bodyPr/>
        <a:lstStyle/>
        <a:p>
          <a:endParaRPr lang="ru-RU"/>
        </a:p>
      </dgm:t>
    </dgm:pt>
    <dgm:pt modelId="{57653C40-0959-404A-9A72-77429FBCA939}" type="sibTrans" cxnId="{9F996D6C-D47E-4C02-83C0-A25567FA833F}">
      <dgm:prSet/>
      <dgm:spPr/>
      <dgm:t>
        <a:bodyPr/>
        <a:lstStyle/>
        <a:p>
          <a:endParaRPr lang="ru-RU"/>
        </a:p>
      </dgm:t>
    </dgm:pt>
    <dgm:pt modelId="{938AA4EA-5ADB-4245-A728-5BE3790F3B52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Образуется специальная комиссия (земельная комиссия). Выносится заключение (положительное либо отрицательное). Аким по месту нахождения земельного участка принимает решение о предоставлении права на землю. Осуществляются землеустроительные работы по выделу участка в натуре. Вынос границ. Заключается договор аренды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A675345F-4F1B-4ECF-90AA-9407F10D3876}" type="parTrans" cxnId="{A7DB4374-7FE4-443A-BE67-D26B1B3B6DC1}">
      <dgm:prSet/>
      <dgm:spPr/>
      <dgm:t>
        <a:bodyPr/>
        <a:lstStyle/>
        <a:p>
          <a:endParaRPr lang="ru-RU"/>
        </a:p>
      </dgm:t>
    </dgm:pt>
    <dgm:pt modelId="{98780B0E-43A7-424B-8B45-FA460CABEFB6}" type="sibTrans" cxnId="{A7DB4374-7FE4-443A-BE67-D26B1B3B6DC1}">
      <dgm:prSet/>
      <dgm:spPr/>
      <dgm:t>
        <a:bodyPr/>
        <a:lstStyle/>
        <a:p>
          <a:endParaRPr lang="ru-RU"/>
        </a:p>
      </dgm:t>
    </dgm:pt>
    <dgm:pt modelId="{E02F016F-50CE-49EC-B5EB-B5ABB56E2F1C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Проектирование домостроения. Получения АПЗ. Получение разрешения на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строительно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- монтажные работы. Этап строительства домостроения.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C61A646-58F7-4F14-8C20-163686C0FE31}" type="parTrans" cxnId="{52684C1F-90B5-41EE-B01D-A6DDD06E2B35}">
      <dgm:prSet/>
      <dgm:spPr/>
      <dgm:t>
        <a:bodyPr/>
        <a:lstStyle/>
        <a:p>
          <a:endParaRPr lang="ru-RU"/>
        </a:p>
      </dgm:t>
    </dgm:pt>
    <dgm:pt modelId="{C0B76825-2B4A-43C4-943F-73ACBA70187A}" type="sibTrans" cxnId="{52684C1F-90B5-41EE-B01D-A6DDD06E2B35}">
      <dgm:prSet/>
      <dgm:spPr/>
      <dgm:t>
        <a:bodyPr/>
        <a:lstStyle/>
        <a:p>
          <a:endParaRPr lang="ru-RU"/>
        </a:p>
      </dgm:t>
    </dgm:pt>
    <dgm:pt modelId="{8BB29488-9951-4BEF-830C-37A407E10696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Проведение</a:t>
          </a:r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 приемки домостроения в эксплуатацию. Учет Акта приемки объекта в эксплуатацию в органах архитектуры. Государственная регистрация.  Предоставление права частной собственности на земельный участок.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040B6310-38BD-421E-A9B8-5F8EA09D56F8}" type="parTrans" cxnId="{EA7448B4-42FD-4593-9D90-FC0F57EFB44C}">
      <dgm:prSet/>
      <dgm:spPr/>
      <dgm:t>
        <a:bodyPr/>
        <a:lstStyle/>
        <a:p>
          <a:endParaRPr lang="ru-RU"/>
        </a:p>
      </dgm:t>
    </dgm:pt>
    <dgm:pt modelId="{F23A8DAD-E663-4A44-B0F2-F320F82AD247}" type="sibTrans" cxnId="{EA7448B4-42FD-4593-9D90-FC0F57EFB44C}">
      <dgm:prSet/>
      <dgm:spPr/>
      <dgm:t>
        <a:bodyPr/>
        <a:lstStyle/>
        <a:p>
          <a:endParaRPr lang="ru-RU"/>
        </a:p>
      </dgm:t>
    </dgm:pt>
    <dgm:pt modelId="{0934DB66-BB2E-48E5-9E44-6BBB4FB933E7}" type="pres">
      <dgm:prSet presAssocID="{6301AECE-5B11-4F5E-880E-C637807D77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1FA4B6-2FE3-4CBA-A5F2-D4BD0A919791}" type="pres">
      <dgm:prSet presAssocID="{8BB29488-9951-4BEF-830C-37A407E10696}" presName="boxAndChildren" presStyleCnt="0"/>
      <dgm:spPr/>
    </dgm:pt>
    <dgm:pt modelId="{26869DBE-E119-4F7B-8B5B-5F6BA62DD845}" type="pres">
      <dgm:prSet presAssocID="{8BB29488-9951-4BEF-830C-37A407E10696}" presName="parentTextBox" presStyleLbl="node1" presStyleIdx="0" presStyleCnt="4" custScaleY="54595" custLinFactNeighborX="-317" custLinFactNeighborY="-1924"/>
      <dgm:spPr/>
      <dgm:t>
        <a:bodyPr/>
        <a:lstStyle/>
        <a:p>
          <a:endParaRPr lang="ru-RU"/>
        </a:p>
      </dgm:t>
    </dgm:pt>
    <dgm:pt modelId="{FA7DF581-9D52-423F-8B43-10ED460E4F4C}" type="pres">
      <dgm:prSet presAssocID="{C0B76825-2B4A-43C4-943F-73ACBA70187A}" presName="sp" presStyleCnt="0"/>
      <dgm:spPr/>
    </dgm:pt>
    <dgm:pt modelId="{0EF41ACB-A647-4964-B5FD-37FD88FBFA8B}" type="pres">
      <dgm:prSet presAssocID="{E02F016F-50CE-49EC-B5EB-B5ABB56E2F1C}" presName="arrowAndChildren" presStyleCnt="0"/>
      <dgm:spPr/>
    </dgm:pt>
    <dgm:pt modelId="{6564A72C-687F-4694-96B4-638267006D2E}" type="pres">
      <dgm:prSet presAssocID="{E02F016F-50CE-49EC-B5EB-B5ABB56E2F1C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9EC6F59F-2B36-4CF3-B971-6D69B31C61F2}" type="pres">
      <dgm:prSet presAssocID="{98780B0E-43A7-424B-8B45-FA460CABEFB6}" presName="sp" presStyleCnt="0"/>
      <dgm:spPr/>
      <dgm:t>
        <a:bodyPr/>
        <a:lstStyle/>
        <a:p>
          <a:endParaRPr lang="ru-RU"/>
        </a:p>
      </dgm:t>
    </dgm:pt>
    <dgm:pt modelId="{F6AF29BB-43F5-4542-931A-9FFE0B75AA0A}" type="pres">
      <dgm:prSet presAssocID="{938AA4EA-5ADB-4245-A728-5BE3790F3B52}" presName="arrowAndChildren" presStyleCnt="0"/>
      <dgm:spPr/>
      <dgm:t>
        <a:bodyPr/>
        <a:lstStyle/>
        <a:p>
          <a:endParaRPr lang="ru-RU"/>
        </a:p>
      </dgm:t>
    </dgm:pt>
    <dgm:pt modelId="{CBE25DD8-3007-4AD7-91E7-1A76105F92C1}" type="pres">
      <dgm:prSet presAssocID="{938AA4EA-5ADB-4245-A728-5BE3790F3B52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158C1073-0B9C-4EE9-97BC-C13C72C7AC1E}" type="pres">
      <dgm:prSet presAssocID="{57653C40-0959-404A-9A72-77429FBCA939}" presName="sp" presStyleCnt="0"/>
      <dgm:spPr/>
      <dgm:t>
        <a:bodyPr/>
        <a:lstStyle/>
        <a:p>
          <a:endParaRPr lang="ru-RU"/>
        </a:p>
      </dgm:t>
    </dgm:pt>
    <dgm:pt modelId="{FE19E794-893A-4A75-828D-F14605F31838}" type="pres">
      <dgm:prSet presAssocID="{5F33764F-1CDF-4DA6-B5E7-185BF69F1028}" presName="arrowAndChildren" presStyleCnt="0"/>
      <dgm:spPr/>
      <dgm:t>
        <a:bodyPr/>
        <a:lstStyle/>
        <a:p>
          <a:endParaRPr lang="ru-RU"/>
        </a:p>
      </dgm:t>
    </dgm:pt>
    <dgm:pt modelId="{25DF3AF6-BD50-4BF6-9C0D-B16F7CCA0258}" type="pres">
      <dgm:prSet presAssocID="{5F33764F-1CDF-4DA6-B5E7-185BF69F1028}" presName="parentTextArrow" presStyleLbl="node1" presStyleIdx="3" presStyleCnt="4" custLinFactNeighborX="351" custLinFactNeighborY="-30619"/>
      <dgm:spPr/>
      <dgm:t>
        <a:bodyPr/>
        <a:lstStyle/>
        <a:p>
          <a:endParaRPr lang="ru-RU"/>
        </a:p>
      </dgm:t>
    </dgm:pt>
  </dgm:ptLst>
  <dgm:cxnLst>
    <dgm:cxn modelId="{8FCF3719-3314-42B9-8CAA-591B743A0A48}" type="presOf" srcId="{5F33764F-1CDF-4DA6-B5E7-185BF69F1028}" destId="{25DF3AF6-BD50-4BF6-9C0D-B16F7CCA0258}" srcOrd="0" destOrd="0" presId="urn:microsoft.com/office/officeart/2005/8/layout/process4"/>
    <dgm:cxn modelId="{52684C1F-90B5-41EE-B01D-A6DDD06E2B35}" srcId="{6301AECE-5B11-4F5E-880E-C637807D77BE}" destId="{E02F016F-50CE-49EC-B5EB-B5ABB56E2F1C}" srcOrd="2" destOrd="0" parTransId="{CC61A646-58F7-4F14-8C20-163686C0FE31}" sibTransId="{C0B76825-2B4A-43C4-943F-73ACBA70187A}"/>
    <dgm:cxn modelId="{EA7448B4-42FD-4593-9D90-FC0F57EFB44C}" srcId="{6301AECE-5B11-4F5E-880E-C637807D77BE}" destId="{8BB29488-9951-4BEF-830C-37A407E10696}" srcOrd="3" destOrd="0" parTransId="{040B6310-38BD-421E-A9B8-5F8EA09D56F8}" sibTransId="{F23A8DAD-E663-4A44-B0F2-F320F82AD247}"/>
    <dgm:cxn modelId="{17BB15C2-8030-43F5-AA95-2A653600EE12}" type="presOf" srcId="{E02F016F-50CE-49EC-B5EB-B5ABB56E2F1C}" destId="{6564A72C-687F-4694-96B4-638267006D2E}" srcOrd="0" destOrd="0" presId="urn:microsoft.com/office/officeart/2005/8/layout/process4"/>
    <dgm:cxn modelId="{9F996D6C-D47E-4C02-83C0-A25567FA833F}" srcId="{6301AECE-5B11-4F5E-880E-C637807D77BE}" destId="{5F33764F-1CDF-4DA6-B5E7-185BF69F1028}" srcOrd="0" destOrd="0" parTransId="{98BCA525-C1CA-4D3E-A89D-49F788F5670E}" sibTransId="{57653C40-0959-404A-9A72-77429FBCA939}"/>
    <dgm:cxn modelId="{A7DB4374-7FE4-443A-BE67-D26B1B3B6DC1}" srcId="{6301AECE-5B11-4F5E-880E-C637807D77BE}" destId="{938AA4EA-5ADB-4245-A728-5BE3790F3B52}" srcOrd="1" destOrd="0" parTransId="{A675345F-4F1B-4ECF-90AA-9407F10D3876}" sibTransId="{98780B0E-43A7-424B-8B45-FA460CABEFB6}"/>
    <dgm:cxn modelId="{9A2C89B7-527D-49D4-A519-04C874FC990D}" type="presOf" srcId="{6301AECE-5B11-4F5E-880E-C637807D77BE}" destId="{0934DB66-BB2E-48E5-9E44-6BBB4FB933E7}" srcOrd="0" destOrd="0" presId="urn:microsoft.com/office/officeart/2005/8/layout/process4"/>
    <dgm:cxn modelId="{AF70778C-7512-4F4B-8EFD-A82C94B7D765}" type="presOf" srcId="{938AA4EA-5ADB-4245-A728-5BE3790F3B52}" destId="{CBE25DD8-3007-4AD7-91E7-1A76105F92C1}" srcOrd="0" destOrd="0" presId="urn:microsoft.com/office/officeart/2005/8/layout/process4"/>
    <dgm:cxn modelId="{78BEBFE0-62A6-4E3A-B9F2-6976D11FFFBB}" type="presOf" srcId="{8BB29488-9951-4BEF-830C-37A407E10696}" destId="{26869DBE-E119-4F7B-8B5B-5F6BA62DD845}" srcOrd="0" destOrd="0" presId="urn:microsoft.com/office/officeart/2005/8/layout/process4"/>
    <dgm:cxn modelId="{463B1B37-9E8D-447E-A057-9713EAF15BC4}" type="presParOf" srcId="{0934DB66-BB2E-48E5-9E44-6BBB4FB933E7}" destId="{881FA4B6-2FE3-4CBA-A5F2-D4BD0A919791}" srcOrd="0" destOrd="0" presId="urn:microsoft.com/office/officeart/2005/8/layout/process4"/>
    <dgm:cxn modelId="{DB929023-1E42-4404-A987-39AEB600C864}" type="presParOf" srcId="{881FA4B6-2FE3-4CBA-A5F2-D4BD0A919791}" destId="{26869DBE-E119-4F7B-8B5B-5F6BA62DD845}" srcOrd="0" destOrd="0" presId="urn:microsoft.com/office/officeart/2005/8/layout/process4"/>
    <dgm:cxn modelId="{09A05942-3F13-4466-A7F0-E8A8EDDE54A5}" type="presParOf" srcId="{0934DB66-BB2E-48E5-9E44-6BBB4FB933E7}" destId="{FA7DF581-9D52-423F-8B43-10ED460E4F4C}" srcOrd="1" destOrd="0" presId="urn:microsoft.com/office/officeart/2005/8/layout/process4"/>
    <dgm:cxn modelId="{3741ECF7-9B85-47A2-8451-BBE6A997FCB2}" type="presParOf" srcId="{0934DB66-BB2E-48E5-9E44-6BBB4FB933E7}" destId="{0EF41ACB-A647-4964-B5FD-37FD88FBFA8B}" srcOrd="2" destOrd="0" presId="urn:microsoft.com/office/officeart/2005/8/layout/process4"/>
    <dgm:cxn modelId="{0292DAD9-F08D-4A3C-9F8B-CE95B1664A22}" type="presParOf" srcId="{0EF41ACB-A647-4964-B5FD-37FD88FBFA8B}" destId="{6564A72C-687F-4694-96B4-638267006D2E}" srcOrd="0" destOrd="0" presId="urn:microsoft.com/office/officeart/2005/8/layout/process4"/>
    <dgm:cxn modelId="{2DDD5251-C6C3-4A94-839A-560F02580B4D}" type="presParOf" srcId="{0934DB66-BB2E-48E5-9E44-6BBB4FB933E7}" destId="{9EC6F59F-2B36-4CF3-B971-6D69B31C61F2}" srcOrd="3" destOrd="0" presId="urn:microsoft.com/office/officeart/2005/8/layout/process4"/>
    <dgm:cxn modelId="{A10A80EB-4421-46E9-ABCF-CC9A32D58419}" type="presParOf" srcId="{0934DB66-BB2E-48E5-9E44-6BBB4FB933E7}" destId="{F6AF29BB-43F5-4542-931A-9FFE0B75AA0A}" srcOrd="4" destOrd="0" presId="urn:microsoft.com/office/officeart/2005/8/layout/process4"/>
    <dgm:cxn modelId="{2FC52AF4-07A7-4B48-A496-4CA7F31F85FF}" type="presParOf" srcId="{F6AF29BB-43F5-4542-931A-9FFE0B75AA0A}" destId="{CBE25DD8-3007-4AD7-91E7-1A76105F92C1}" srcOrd="0" destOrd="0" presId="urn:microsoft.com/office/officeart/2005/8/layout/process4"/>
    <dgm:cxn modelId="{718932A2-651C-4619-8BC1-14502A268AAF}" type="presParOf" srcId="{0934DB66-BB2E-48E5-9E44-6BBB4FB933E7}" destId="{158C1073-0B9C-4EE9-97BC-C13C72C7AC1E}" srcOrd="5" destOrd="0" presId="urn:microsoft.com/office/officeart/2005/8/layout/process4"/>
    <dgm:cxn modelId="{60F59B47-0997-4093-AFCB-04B29C08F14E}" type="presParOf" srcId="{0934DB66-BB2E-48E5-9E44-6BBB4FB933E7}" destId="{FE19E794-893A-4A75-828D-F14605F31838}" srcOrd="6" destOrd="0" presId="urn:microsoft.com/office/officeart/2005/8/layout/process4"/>
    <dgm:cxn modelId="{DAC870FC-29D9-4E5E-BD2E-C075F4BCA3FC}" type="presParOf" srcId="{FE19E794-893A-4A75-828D-F14605F31838}" destId="{25DF3AF6-BD50-4BF6-9C0D-B16F7CCA025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F45D68-0E78-44B1-8E07-D03D539042E1}" type="doc">
      <dgm:prSet loTypeId="urn:microsoft.com/office/officeart/2005/8/layout/default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1EF7E0-7EAD-48B2-B731-8419BD22C775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1)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случае не соответствия поданного заявления требованиям, указанных в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Правилах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цель использования </a:t>
          </a:r>
          <a:r>
            <a:rPr lang="ru-RU" sz="1800" i="1" dirty="0" err="1" smtClean="0">
              <a:latin typeface="Times New Roman" pitchFamily="18" charset="0"/>
              <a:cs typeface="Times New Roman" pitchFamily="18" charset="0"/>
            </a:rPr>
            <a:t>з.у</a:t>
          </a:r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i="1" dirty="0" err="1" smtClean="0">
              <a:latin typeface="Times New Roman" pitchFamily="18" charset="0"/>
              <a:cs typeface="Times New Roman" pitchFamily="18" charset="0"/>
            </a:rPr>
            <a:t>преполагаемые</a:t>
          </a:r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 размеры, местоположение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) ; 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) в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случае непредставления заявителем документов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при оформлении земельного участка в частную собственность – заявление, акт приемки и государственный акт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);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3)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Если по указанному целевому назначению гражданин ранее получил земельный участок бесплатно;</a:t>
          </a:r>
        </a:p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4) Если ранее, у данного гражданина изымался земельный участок  по причине нецелевого использования либо грубого нарушения земельного законодательства и данный гражданин занесен в Реестр недобросовестных собственников земель и землепользователей;</a:t>
          </a:r>
        </a:p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C436177-3737-48F1-9A30-A2C0E8CAA279}" type="parTrans" cxnId="{A69FE120-233A-4B8C-BB11-8321D04DF4E8}">
      <dgm:prSet/>
      <dgm:spPr/>
      <dgm:t>
        <a:bodyPr/>
        <a:lstStyle/>
        <a:p>
          <a:endParaRPr lang="ru-RU"/>
        </a:p>
      </dgm:t>
    </dgm:pt>
    <dgm:pt modelId="{DD7E6961-DA0D-4547-A1F3-F9073F2AF5E6}" type="sibTrans" cxnId="{A69FE120-233A-4B8C-BB11-8321D04DF4E8}">
      <dgm:prSet/>
      <dgm:spPr/>
      <dgm:t>
        <a:bodyPr/>
        <a:lstStyle/>
        <a:p>
          <a:endParaRPr lang="ru-RU"/>
        </a:p>
      </dgm:t>
    </dgm:pt>
    <dgm:pt modelId="{B4C8B72D-2F71-4D98-B1B0-ECD1614DAE18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Решение в предоставлении права на земельный участок под индивидуальное жилищное строительство, содержащее мотивированный отказ, принимается на основании отрицательного заключения комиссии в семидневный срок со дня поступления соответствующего заключения комиссии.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539063D-7683-4215-BF6F-2D2CAF92C1D5}" type="parTrans" cxnId="{47237E6F-FFC7-4DEF-BB69-C4872CB8FABA}">
      <dgm:prSet/>
      <dgm:spPr/>
      <dgm:t>
        <a:bodyPr/>
        <a:lstStyle/>
        <a:p>
          <a:endParaRPr lang="ru-RU"/>
        </a:p>
      </dgm:t>
    </dgm:pt>
    <dgm:pt modelId="{714366E8-1F43-4A63-A1E8-8765CEEBA7F1}" type="sibTrans" cxnId="{47237E6F-FFC7-4DEF-BB69-C4872CB8FABA}">
      <dgm:prSet/>
      <dgm:spPr/>
      <dgm:t>
        <a:bodyPr/>
        <a:lstStyle/>
        <a:p>
          <a:endParaRPr lang="ru-RU"/>
        </a:p>
      </dgm:t>
    </dgm:pt>
    <dgm:pt modelId="{225DA7BC-3FDF-45BC-A45E-67DAFF99531A}" type="pres">
      <dgm:prSet presAssocID="{D3F45D68-0E78-44B1-8E07-D03D539042E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E8E99F-42EB-4ECF-81A6-81AB6A3649D8}" type="pres">
      <dgm:prSet presAssocID="{311EF7E0-7EAD-48B2-B731-8419BD22C775}" presName="node" presStyleLbl="node1" presStyleIdx="0" presStyleCnt="2" custScaleX="142398" custScaleY="204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7A045-6998-49DD-9C89-A9CC746A4EF7}" type="pres">
      <dgm:prSet presAssocID="{DD7E6961-DA0D-4547-A1F3-F9073F2AF5E6}" presName="sibTrans" presStyleCnt="0"/>
      <dgm:spPr/>
      <dgm:t>
        <a:bodyPr/>
        <a:lstStyle/>
        <a:p>
          <a:endParaRPr lang="ru-RU"/>
        </a:p>
      </dgm:t>
    </dgm:pt>
    <dgm:pt modelId="{562991B1-9941-4E29-9114-C1191DEE7D24}" type="pres">
      <dgm:prSet presAssocID="{B4C8B72D-2F71-4D98-B1B0-ECD1614DAE18}" presName="node" presStyleLbl="node1" presStyleIdx="1" presStyleCnt="2" custScaleX="144376" custScaleY="204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2656C1-D6D8-4EED-AD44-F4CA040944D7}" type="presOf" srcId="{311EF7E0-7EAD-48B2-B731-8419BD22C775}" destId="{8EE8E99F-42EB-4ECF-81A6-81AB6A3649D8}" srcOrd="0" destOrd="0" presId="urn:microsoft.com/office/officeart/2005/8/layout/default#1"/>
    <dgm:cxn modelId="{47237E6F-FFC7-4DEF-BB69-C4872CB8FABA}" srcId="{D3F45D68-0E78-44B1-8E07-D03D539042E1}" destId="{B4C8B72D-2F71-4D98-B1B0-ECD1614DAE18}" srcOrd="1" destOrd="0" parTransId="{B539063D-7683-4215-BF6F-2D2CAF92C1D5}" sibTransId="{714366E8-1F43-4A63-A1E8-8765CEEBA7F1}"/>
    <dgm:cxn modelId="{5F108605-52AD-4AC1-BE70-A73521C1DD01}" type="presOf" srcId="{B4C8B72D-2F71-4D98-B1B0-ECD1614DAE18}" destId="{562991B1-9941-4E29-9114-C1191DEE7D24}" srcOrd="0" destOrd="0" presId="urn:microsoft.com/office/officeart/2005/8/layout/default#1"/>
    <dgm:cxn modelId="{24293CD9-B102-40AF-9A5C-0383E747B1E7}" type="presOf" srcId="{D3F45D68-0E78-44B1-8E07-D03D539042E1}" destId="{225DA7BC-3FDF-45BC-A45E-67DAFF99531A}" srcOrd="0" destOrd="0" presId="urn:microsoft.com/office/officeart/2005/8/layout/default#1"/>
    <dgm:cxn modelId="{A69FE120-233A-4B8C-BB11-8321D04DF4E8}" srcId="{D3F45D68-0E78-44B1-8E07-D03D539042E1}" destId="{311EF7E0-7EAD-48B2-B731-8419BD22C775}" srcOrd="0" destOrd="0" parTransId="{4C436177-3737-48F1-9A30-A2C0E8CAA279}" sibTransId="{DD7E6961-DA0D-4547-A1F3-F9073F2AF5E6}"/>
    <dgm:cxn modelId="{7094FC92-BF3B-4C93-A71C-0F5BCABD7073}" type="presParOf" srcId="{225DA7BC-3FDF-45BC-A45E-67DAFF99531A}" destId="{8EE8E99F-42EB-4ECF-81A6-81AB6A3649D8}" srcOrd="0" destOrd="0" presId="urn:microsoft.com/office/officeart/2005/8/layout/default#1"/>
    <dgm:cxn modelId="{91D59624-84E4-4082-B4C1-E3D2E9737976}" type="presParOf" srcId="{225DA7BC-3FDF-45BC-A45E-67DAFF99531A}" destId="{7C97A045-6998-49DD-9C89-A9CC746A4EF7}" srcOrd="1" destOrd="0" presId="urn:microsoft.com/office/officeart/2005/8/layout/default#1"/>
    <dgm:cxn modelId="{92E33051-B5E2-4939-AEC6-1FE2438D0487}" type="presParOf" srcId="{225DA7BC-3FDF-45BC-A45E-67DAFF99531A}" destId="{562991B1-9941-4E29-9114-C1191DEE7D24}" srcOrd="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38FF5D-163D-4CD9-8C4B-4E5BD808D59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E62157-1F62-4314-BD7E-27B22422C3A8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Уведомление о постановке на специальный учет заявления с указанием номера очереди в общем списке вручается (направляется) заявителю уполномоченными органами по земельным отношениям по месту нахождения земельного участка в течение 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двух рабочих дней 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 дня поступления заключения комиссии.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5F0C00-EB3F-42B3-9533-EC8485E42A07}" type="parTrans" cxnId="{CEE6E5DE-1094-4566-9374-52BEA361031D}">
      <dgm:prSet/>
      <dgm:spPr/>
      <dgm:t>
        <a:bodyPr/>
        <a:lstStyle/>
        <a:p>
          <a:endParaRPr lang="ru-RU"/>
        </a:p>
      </dgm:t>
    </dgm:pt>
    <dgm:pt modelId="{376573BC-453A-4E6B-9D55-52EDB81EC2F6}" type="sibTrans" cxnId="{CEE6E5DE-1094-4566-9374-52BEA361031D}">
      <dgm:prSet/>
      <dgm:spPr/>
      <dgm:t>
        <a:bodyPr/>
        <a:lstStyle/>
        <a:p>
          <a:endParaRPr lang="ru-RU"/>
        </a:p>
      </dgm:t>
    </dgm:pt>
    <dgm:pt modelId="{6CDEA48B-C5AF-47AF-B75F-54EA7551309D}">
      <dgm:prSet phldrT="[Текст]" phldr="1"/>
      <dgm:spPr/>
      <dgm:t>
        <a:bodyPr/>
        <a:lstStyle/>
        <a:p>
          <a:endParaRPr lang="ru-RU" dirty="0"/>
        </a:p>
      </dgm:t>
    </dgm:pt>
    <dgm:pt modelId="{C60873EA-547A-45F2-812F-AAAD32961A72}" type="parTrans" cxnId="{27273062-1E67-43CA-8CED-B65FBFC77AE4}">
      <dgm:prSet/>
      <dgm:spPr/>
      <dgm:t>
        <a:bodyPr/>
        <a:lstStyle/>
        <a:p>
          <a:endParaRPr lang="ru-RU"/>
        </a:p>
      </dgm:t>
    </dgm:pt>
    <dgm:pt modelId="{4C3A08D0-4161-4C7A-AB2E-086756FAA175}" type="sibTrans" cxnId="{27273062-1E67-43CA-8CED-B65FBFC77AE4}">
      <dgm:prSet/>
      <dgm:spPr/>
      <dgm:t>
        <a:bodyPr/>
        <a:lstStyle/>
        <a:p>
          <a:endParaRPr lang="ru-RU"/>
        </a:p>
      </dgm:t>
    </dgm:pt>
    <dgm:pt modelId="{34E66DC0-B354-4E86-B4D5-C266FA9FFD74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 наличии площадок для отвода заявителю, с соблюдением очередности в общем списке, вручается (направляется) уведомление о необходимости представления заявления 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течение месяца со дня готовности площадок.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2A0007-FEDB-45CD-953E-86B14F1D0F26}" type="sibTrans" cxnId="{438E17D2-ADB4-41C0-BBAD-B4D1BB3835CC}">
      <dgm:prSet/>
      <dgm:spPr/>
      <dgm:t>
        <a:bodyPr/>
        <a:lstStyle/>
        <a:p>
          <a:endParaRPr lang="ru-RU"/>
        </a:p>
      </dgm:t>
    </dgm:pt>
    <dgm:pt modelId="{F4956116-5C05-4490-928F-BF228162F636}" type="parTrans" cxnId="{438E17D2-ADB4-41C0-BBAD-B4D1BB3835CC}">
      <dgm:prSet/>
      <dgm:spPr/>
      <dgm:t>
        <a:bodyPr/>
        <a:lstStyle/>
        <a:p>
          <a:endParaRPr lang="ru-RU"/>
        </a:p>
      </dgm:t>
    </dgm:pt>
    <dgm:pt modelId="{14ADFB4A-286A-4793-BA4E-3F6DE3089816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подготовке площадок для отвода и списки очередности на получение земельного участка являются открытыми, их доступность обеспечивается местными исполнительными органами посредством их размещения на специальных информационных стендах, и (или) путем опубликования в средствах массовой информации на государственном и русском языках 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реже одного раза в квартал.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61C947-F3F3-4D24-B366-997B3B06442C}" type="parTrans" cxnId="{BA731DFE-3938-41CA-A707-EF33395FB2D7}">
      <dgm:prSet/>
      <dgm:spPr/>
      <dgm:t>
        <a:bodyPr/>
        <a:lstStyle/>
        <a:p>
          <a:endParaRPr lang="ru-RU"/>
        </a:p>
      </dgm:t>
    </dgm:pt>
    <dgm:pt modelId="{2C8AD057-9147-4989-B8EE-06D1D475FCC0}" type="sibTrans" cxnId="{BA731DFE-3938-41CA-A707-EF33395FB2D7}">
      <dgm:prSet/>
      <dgm:spPr/>
      <dgm:t>
        <a:bodyPr/>
        <a:lstStyle/>
        <a:p>
          <a:endParaRPr lang="ru-RU"/>
        </a:p>
      </dgm:t>
    </dgm:pt>
    <dgm:pt modelId="{2B802BBE-F341-4B29-87A0-DA21D19F240F}" type="pres">
      <dgm:prSet presAssocID="{E738FF5D-163D-4CD9-8C4B-4E5BD808D5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637997-A9B9-4F37-8B6A-CE339E3D4D89}" type="pres">
      <dgm:prSet presAssocID="{C6E62157-1F62-4314-BD7E-27B22422C3A8}" presName="parentText" presStyleLbl="node1" presStyleIdx="0" presStyleCnt="3" custScaleY="129702" custLinFactY="-4570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FC75C0-0473-44D8-9C2C-27CFDB5E7382}" type="pres">
      <dgm:prSet presAssocID="{C6E62157-1F62-4314-BD7E-27B22422C3A8}" presName="childText" presStyleLbl="revTx" presStyleIdx="0" presStyleCnt="1" custScaleY="438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2B6770-9AFD-4EF7-AF50-1C0C0F694D49}" type="pres">
      <dgm:prSet presAssocID="{34E66DC0-B354-4E86-B4D5-C266FA9FFD74}" presName="parentText" presStyleLbl="node1" presStyleIdx="1" presStyleCnt="3" custScaleY="136299" custLinFactY="-489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82A0EC-D559-451F-858E-884FD92416D7}" type="pres">
      <dgm:prSet presAssocID="{482A0007-FEDB-45CD-953E-86B14F1D0F26}" presName="spacer" presStyleCnt="0"/>
      <dgm:spPr/>
      <dgm:t>
        <a:bodyPr/>
        <a:lstStyle/>
        <a:p>
          <a:endParaRPr lang="ru-RU"/>
        </a:p>
      </dgm:t>
    </dgm:pt>
    <dgm:pt modelId="{7BAE5CE3-51D7-4741-8A3B-123D9473E13F}" type="pres">
      <dgm:prSet presAssocID="{14ADFB4A-286A-4793-BA4E-3F6DE3089816}" presName="parentText" presStyleLbl="node1" presStyleIdx="2" presStyleCnt="3" custScaleY="159870" custLinFactY="227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D94540-0603-4853-A497-7C6AF7BF7DBC}" type="presOf" srcId="{E738FF5D-163D-4CD9-8C4B-4E5BD808D59E}" destId="{2B802BBE-F341-4B29-87A0-DA21D19F240F}" srcOrd="0" destOrd="0" presId="urn:microsoft.com/office/officeart/2005/8/layout/vList2"/>
    <dgm:cxn modelId="{BA731DFE-3938-41CA-A707-EF33395FB2D7}" srcId="{E738FF5D-163D-4CD9-8C4B-4E5BD808D59E}" destId="{14ADFB4A-286A-4793-BA4E-3F6DE3089816}" srcOrd="2" destOrd="0" parTransId="{1161C947-F3F3-4D24-B366-997B3B06442C}" sibTransId="{2C8AD057-9147-4989-B8EE-06D1D475FCC0}"/>
    <dgm:cxn modelId="{438E17D2-ADB4-41C0-BBAD-B4D1BB3835CC}" srcId="{E738FF5D-163D-4CD9-8C4B-4E5BD808D59E}" destId="{34E66DC0-B354-4E86-B4D5-C266FA9FFD74}" srcOrd="1" destOrd="0" parTransId="{F4956116-5C05-4490-928F-BF228162F636}" sibTransId="{482A0007-FEDB-45CD-953E-86B14F1D0F26}"/>
    <dgm:cxn modelId="{CEE6E5DE-1094-4566-9374-52BEA361031D}" srcId="{E738FF5D-163D-4CD9-8C4B-4E5BD808D59E}" destId="{C6E62157-1F62-4314-BD7E-27B22422C3A8}" srcOrd="0" destOrd="0" parTransId="{9B5F0C00-EB3F-42B3-9533-EC8485E42A07}" sibTransId="{376573BC-453A-4E6B-9D55-52EDB81EC2F6}"/>
    <dgm:cxn modelId="{A06F4549-F363-4DD7-B485-D9EDD7C5B88D}" type="presOf" srcId="{14ADFB4A-286A-4793-BA4E-3F6DE3089816}" destId="{7BAE5CE3-51D7-4741-8A3B-123D9473E13F}" srcOrd="0" destOrd="0" presId="urn:microsoft.com/office/officeart/2005/8/layout/vList2"/>
    <dgm:cxn modelId="{27273062-1E67-43CA-8CED-B65FBFC77AE4}" srcId="{C6E62157-1F62-4314-BD7E-27B22422C3A8}" destId="{6CDEA48B-C5AF-47AF-B75F-54EA7551309D}" srcOrd="0" destOrd="0" parTransId="{C60873EA-547A-45F2-812F-AAAD32961A72}" sibTransId="{4C3A08D0-4161-4C7A-AB2E-086756FAA175}"/>
    <dgm:cxn modelId="{D60E98EA-0D4B-4F45-BDB3-8EEB66B39D41}" type="presOf" srcId="{C6E62157-1F62-4314-BD7E-27B22422C3A8}" destId="{95637997-A9B9-4F37-8B6A-CE339E3D4D89}" srcOrd="0" destOrd="0" presId="urn:microsoft.com/office/officeart/2005/8/layout/vList2"/>
    <dgm:cxn modelId="{71C26E70-6E86-4280-B1F4-FC12791462FA}" type="presOf" srcId="{6CDEA48B-C5AF-47AF-B75F-54EA7551309D}" destId="{DAFC75C0-0473-44D8-9C2C-27CFDB5E7382}" srcOrd="0" destOrd="0" presId="urn:microsoft.com/office/officeart/2005/8/layout/vList2"/>
    <dgm:cxn modelId="{D68797BC-890D-487D-9765-EACC662D8927}" type="presOf" srcId="{34E66DC0-B354-4E86-B4D5-C266FA9FFD74}" destId="{3F2B6770-9AFD-4EF7-AF50-1C0C0F694D49}" srcOrd="0" destOrd="0" presId="urn:microsoft.com/office/officeart/2005/8/layout/vList2"/>
    <dgm:cxn modelId="{52901153-83E3-4448-8B74-01CD8BD2CE5E}" type="presParOf" srcId="{2B802BBE-F341-4B29-87A0-DA21D19F240F}" destId="{95637997-A9B9-4F37-8B6A-CE339E3D4D89}" srcOrd="0" destOrd="0" presId="urn:microsoft.com/office/officeart/2005/8/layout/vList2"/>
    <dgm:cxn modelId="{73BCACC2-06B2-4F41-B50E-9581E8BF8F89}" type="presParOf" srcId="{2B802BBE-F341-4B29-87A0-DA21D19F240F}" destId="{DAFC75C0-0473-44D8-9C2C-27CFDB5E7382}" srcOrd="1" destOrd="0" presId="urn:microsoft.com/office/officeart/2005/8/layout/vList2"/>
    <dgm:cxn modelId="{3DADEC87-93CC-40B3-B901-60F13E58C482}" type="presParOf" srcId="{2B802BBE-F341-4B29-87A0-DA21D19F240F}" destId="{3F2B6770-9AFD-4EF7-AF50-1C0C0F694D49}" srcOrd="2" destOrd="0" presId="urn:microsoft.com/office/officeart/2005/8/layout/vList2"/>
    <dgm:cxn modelId="{C92C9987-3849-4737-8613-CE7ED03373D9}" type="presParOf" srcId="{2B802BBE-F341-4B29-87A0-DA21D19F240F}" destId="{1382A0EC-D559-451F-858E-884FD92416D7}" srcOrd="3" destOrd="0" presId="urn:microsoft.com/office/officeart/2005/8/layout/vList2"/>
    <dgm:cxn modelId="{9FBA8E9D-F802-45A2-96F4-0C5D737083CE}" type="presParOf" srcId="{2B802BBE-F341-4B29-87A0-DA21D19F240F}" destId="{7BAE5CE3-51D7-4741-8A3B-123D9473E13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294A927-7A65-4EA4-92F0-E2B7199C10D9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BC2F66-D321-4603-876E-D2ECC76DB069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Заключение</a:t>
          </a:r>
          <a:r>
            <a:rPr lang="ru-RU" sz="2400" b="1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договора с организациями осуществляющие деятельность в области авторского и технического надзора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19D13B-CB49-42CE-9DC1-0FBA549BDFB8}" type="parTrans" cxnId="{40BC2889-5A7B-4406-B0A1-73D471F398EA}">
      <dgm:prSet/>
      <dgm:spPr/>
      <dgm:t>
        <a:bodyPr/>
        <a:lstStyle/>
        <a:p>
          <a:endParaRPr lang="ru-RU"/>
        </a:p>
      </dgm:t>
    </dgm:pt>
    <dgm:pt modelId="{5376748D-2D47-416F-BEDE-F7A5809C3154}" type="sibTrans" cxnId="{40BC2889-5A7B-4406-B0A1-73D471F398EA}">
      <dgm:prSet/>
      <dgm:spPr/>
      <dgm:t>
        <a:bodyPr/>
        <a:lstStyle/>
        <a:p>
          <a:endParaRPr lang="ru-RU"/>
        </a:p>
      </dgm:t>
    </dgm:pt>
    <dgm:pt modelId="{15CC0A18-23AA-4DA2-90A7-D48523D267B2}">
      <dgm:prSet phldrT="[Текст]" custT="1"/>
      <dgm:spPr/>
      <dgm:t>
        <a:bodyPr/>
        <a:lstStyle/>
        <a:p>
          <a:r>
            <a:rPr lang="ru-RU" sz="2400" b="1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технического обследования домостроения. Вынесение заключения. Запрашивание 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декларации о соответствии, заключения о качестве строительно-монтажных работ и соответствии выполненных работ проекту (3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раб.дней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). Получения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сейсмозаключения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по домостроению;</a:t>
          </a:r>
        </a:p>
        <a:p>
          <a:r>
            <a:rPr lang="ru-RU" sz="2400" b="1" baseline="0" dirty="0" smtClean="0">
              <a:latin typeface="Times New Roman" pitchFamily="18" charset="0"/>
              <a:cs typeface="Times New Roman" pitchFamily="18" charset="0"/>
            </a:rPr>
            <a:t>Устранение недостатков. </a:t>
          </a:r>
          <a:endParaRPr lang="ru-RU" sz="24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84C34FE9-1148-4C07-87BB-025791838E8D}" type="parTrans" cxnId="{A68DE5D3-4465-4AA0-8D7E-859E95DC8062}">
      <dgm:prSet/>
      <dgm:spPr/>
      <dgm:t>
        <a:bodyPr/>
        <a:lstStyle/>
        <a:p>
          <a:endParaRPr lang="ru-RU"/>
        </a:p>
      </dgm:t>
    </dgm:pt>
    <dgm:pt modelId="{BA88F6BB-CD7B-4B1F-96ED-FC4F787F0A84}" type="sibTrans" cxnId="{A68DE5D3-4465-4AA0-8D7E-859E95DC8062}">
      <dgm:prSet/>
      <dgm:spPr/>
      <dgm:t>
        <a:bodyPr/>
        <a:lstStyle/>
        <a:p>
          <a:endParaRPr lang="ru-RU"/>
        </a:p>
      </dgm:t>
    </dgm:pt>
    <dgm:pt modelId="{6457940E-3847-47E5-BFEC-5F88267F3B8A}">
      <dgm:prSet phldrT="[Текст]" custT="1"/>
      <dgm:spPr/>
      <dgm:t>
        <a:bodyPr/>
        <a:lstStyle/>
        <a:p>
          <a:pPr lvl="0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Подготовка и подписание Акта приемки домостроения в эксплуатацию. Учет Акта в органах архитектуры и градостроительства. Государственная регистрация Акта приемки объекта в эксплуатацию в органах юстиции. 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C7D46C68-3434-41C6-9896-1046359E6889}" type="parTrans" cxnId="{E14213F2-31E1-4267-9C16-C96063CDA039}">
      <dgm:prSet/>
      <dgm:spPr/>
      <dgm:t>
        <a:bodyPr/>
        <a:lstStyle/>
        <a:p>
          <a:endParaRPr lang="ru-RU"/>
        </a:p>
      </dgm:t>
    </dgm:pt>
    <dgm:pt modelId="{24AA73A2-E043-4080-BA97-848115171A57}" type="sibTrans" cxnId="{E14213F2-31E1-4267-9C16-C96063CDA039}">
      <dgm:prSet/>
      <dgm:spPr/>
      <dgm:t>
        <a:bodyPr/>
        <a:lstStyle/>
        <a:p>
          <a:endParaRPr lang="ru-RU"/>
        </a:p>
      </dgm:t>
    </dgm:pt>
    <dgm:pt modelId="{2457C66D-9C2F-46E0-9CF6-13D0B6DE0B77}" type="pres">
      <dgm:prSet presAssocID="{A294A927-7A65-4EA4-92F0-E2B7199C10D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8693A0-A86C-40BA-9C6F-BCCE384EFE53}" type="pres">
      <dgm:prSet presAssocID="{7ABC2F66-D321-4603-876E-D2ECC76DB069}" presName="parentLin" presStyleCnt="0"/>
      <dgm:spPr/>
    </dgm:pt>
    <dgm:pt modelId="{585A435F-887F-4EA3-8C02-D4B5BD7DF635}" type="pres">
      <dgm:prSet presAssocID="{7ABC2F66-D321-4603-876E-D2ECC76DB06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42BB025-F4F2-45EA-9B50-1DB83D937FE1}" type="pres">
      <dgm:prSet presAssocID="{7ABC2F66-D321-4603-876E-D2ECC76DB069}" presName="parentText" presStyleLbl="node1" presStyleIdx="0" presStyleCnt="3" custScaleX="150037" custScaleY="173943" custLinFactNeighborX="1633" custLinFactNeighborY="-48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376DE6-A7E5-408A-BC3A-3E35C7802EF9}" type="pres">
      <dgm:prSet presAssocID="{7ABC2F66-D321-4603-876E-D2ECC76DB069}" presName="negativeSpace" presStyleCnt="0"/>
      <dgm:spPr/>
    </dgm:pt>
    <dgm:pt modelId="{202C872E-56EA-4182-A967-C5848504CA5A}" type="pres">
      <dgm:prSet presAssocID="{7ABC2F66-D321-4603-876E-D2ECC76DB069}" presName="childText" presStyleLbl="conFgAcc1" presStyleIdx="0" presStyleCnt="3">
        <dgm:presLayoutVars>
          <dgm:bulletEnabled val="1"/>
        </dgm:presLayoutVars>
      </dgm:prSet>
      <dgm:spPr/>
    </dgm:pt>
    <dgm:pt modelId="{F61ABA42-1A4F-422F-AECB-83B0369DC250}" type="pres">
      <dgm:prSet presAssocID="{5376748D-2D47-416F-BEDE-F7A5809C3154}" presName="spaceBetweenRectangles" presStyleCnt="0"/>
      <dgm:spPr/>
    </dgm:pt>
    <dgm:pt modelId="{ADD460E0-FF17-4075-AF9F-4D039DD603ED}" type="pres">
      <dgm:prSet presAssocID="{15CC0A18-23AA-4DA2-90A7-D48523D267B2}" presName="parentLin" presStyleCnt="0"/>
      <dgm:spPr/>
    </dgm:pt>
    <dgm:pt modelId="{C7CE8B1C-59AE-4AB6-80C8-E38B26D08FF4}" type="pres">
      <dgm:prSet presAssocID="{15CC0A18-23AA-4DA2-90A7-D48523D267B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8C479FF-AAF5-462E-8D31-59657F8001C5}" type="pres">
      <dgm:prSet presAssocID="{15CC0A18-23AA-4DA2-90A7-D48523D267B2}" presName="parentText" presStyleLbl="node1" presStyleIdx="1" presStyleCnt="3" custScaleX="157296" custScaleY="269173" custLinFactNeighborX="1568" custLinFactNeighborY="-203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E0B5F3-4208-4EA4-955D-343F9F1E9739}" type="pres">
      <dgm:prSet presAssocID="{15CC0A18-23AA-4DA2-90A7-D48523D267B2}" presName="negativeSpace" presStyleCnt="0"/>
      <dgm:spPr/>
    </dgm:pt>
    <dgm:pt modelId="{3FA7474D-A6EF-4404-8D5D-84B1719EAD80}" type="pres">
      <dgm:prSet presAssocID="{15CC0A18-23AA-4DA2-90A7-D48523D267B2}" presName="childText" presStyleLbl="conFgAcc1" presStyleIdx="1" presStyleCnt="3">
        <dgm:presLayoutVars>
          <dgm:bulletEnabled val="1"/>
        </dgm:presLayoutVars>
      </dgm:prSet>
      <dgm:spPr/>
    </dgm:pt>
    <dgm:pt modelId="{52E73712-1713-442C-8BC0-7D6F9781DF89}" type="pres">
      <dgm:prSet presAssocID="{BA88F6BB-CD7B-4B1F-96ED-FC4F787F0A84}" presName="spaceBetweenRectangles" presStyleCnt="0"/>
      <dgm:spPr/>
    </dgm:pt>
    <dgm:pt modelId="{36C4D44B-DF4B-467D-9B3F-C8CC029E6CBA}" type="pres">
      <dgm:prSet presAssocID="{6457940E-3847-47E5-BFEC-5F88267F3B8A}" presName="parentLin" presStyleCnt="0"/>
      <dgm:spPr/>
    </dgm:pt>
    <dgm:pt modelId="{253B221E-1213-4D55-AA39-44D56F000D5F}" type="pres">
      <dgm:prSet presAssocID="{6457940E-3847-47E5-BFEC-5F88267F3B8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2B67185-AC91-4C40-9445-ACDBBBC1803A}" type="pres">
      <dgm:prSet presAssocID="{6457940E-3847-47E5-BFEC-5F88267F3B8A}" presName="parentText" presStyleLbl="node1" presStyleIdx="2" presStyleCnt="3" custScaleX="142857" custScaleY="246859" custLinFactNeighborX="515" custLinFactNeighborY="-362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D3B8B1-B625-4F78-A523-86207836A2EF}" type="pres">
      <dgm:prSet presAssocID="{6457940E-3847-47E5-BFEC-5F88267F3B8A}" presName="negativeSpace" presStyleCnt="0"/>
      <dgm:spPr/>
    </dgm:pt>
    <dgm:pt modelId="{A1DD893D-B5AC-4E5B-9B73-CE74447BA7EF}" type="pres">
      <dgm:prSet presAssocID="{6457940E-3847-47E5-BFEC-5F88267F3B8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74BF011-1E75-4178-AAC6-E601D5438C7F}" type="presOf" srcId="{15CC0A18-23AA-4DA2-90A7-D48523D267B2}" destId="{C7CE8B1C-59AE-4AB6-80C8-E38B26D08FF4}" srcOrd="0" destOrd="0" presId="urn:microsoft.com/office/officeart/2005/8/layout/list1"/>
    <dgm:cxn modelId="{F5A129CA-D1EB-4F73-824C-7BAF90C752C8}" type="presOf" srcId="{6457940E-3847-47E5-BFEC-5F88267F3B8A}" destId="{253B221E-1213-4D55-AA39-44D56F000D5F}" srcOrd="0" destOrd="0" presId="urn:microsoft.com/office/officeart/2005/8/layout/list1"/>
    <dgm:cxn modelId="{52851A8F-F5B8-41E2-A4DB-4475E2911FB9}" type="presOf" srcId="{A294A927-7A65-4EA4-92F0-E2B7199C10D9}" destId="{2457C66D-9C2F-46E0-9CF6-13D0B6DE0B77}" srcOrd="0" destOrd="0" presId="urn:microsoft.com/office/officeart/2005/8/layout/list1"/>
    <dgm:cxn modelId="{E14213F2-31E1-4267-9C16-C96063CDA039}" srcId="{A294A927-7A65-4EA4-92F0-E2B7199C10D9}" destId="{6457940E-3847-47E5-BFEC-5F88267F3B8A}" srcOrd="2" destOrd="0" parTransId="{C7D46C68-3434-41C6-9896-1046359E6889}" sibTransId="{24AA73A2-E043-4080-BA97-848115171A57}"/>
    <dgm:cxn modelId="{10CBF414-2669-4F7A-AC35-38704B3F2219}" type="presOf" srcId="{7ABC2F66-D321-4603-876E-D2ECC76DB069}" destId="{642BB025-F4F2-45EA-9B50-1DB83D937FE1}" srcOrd="1" destOrd="0" presId="urn:microsoft.com/office/officeart/2005/8/layout/list1"/>
    <dgm:cxn modelId="{0A71503E-46BA-43AB-B2D9-C32A1D4332C0}" type="presOf" srcId="{15CC0A18-23AA-4DA2-90A7-D48523D267B2}" destId="{B8C479FF-AAF5-462E-8D31-59657F8001C5}" srcOrd="1" destOrd="0" presId="urn:microsoft.com/office/officeart/2005/8/layout/list1"/>
    <dgm:cxn modelId="{391CC17A-FE6A-4F70-82E8-97BE15AC0811}" type="presOf" srcId="{6457940E-3847-47E5-BFEC-5F88267F3B8A}" destId="{E2B67185-AC91-4C40-9445-ACDBBBC1803A}" srcOrd="1" destOrd="0" presId="urn:microsoft.com/office/officeart/2005/8/layout/list1"/>
    <dgm:cxn modelId="{40BC2889-5A7B-4406-B0A1-73D471F398EA}" srcId="{A294A927-7A65-4EA4-92F0-E2B7199C10D9}" destId="{7ABC2F66-D321-4603-876E-D2ECC76DB069}" srcOrd="0" destOrd="0" parTransId="{C919D13B-CB49-42CE-9DC1-0FBA549BDFB8}" sibTransId="{5376748D-2D47-416F-BEDE-F7A5809C3154}"/>
    <dgm:cxn modelId="{02B96791-8BF6-4D4E-A624-F120764CA9B6}" type="presOf" srcId="{7ABC2F66-D321-4603-876E-D2ECC76DB069}" destId="{585A435F-887F-4EA3-8C02-D4B5BD7DF635}" srcOrd="0" destOrd="0" presId="urn:microsoft.com/office/officeart/2005/8/layout/list1"/>
    <dgm:cxn modelId="{A68DE5D3-4465-4AA0-8D7E-859E95DC8062}" srcId="{A294A927-7A65-4EA4-92F0-E2B7199C10D9}" destId="{15CC0A18-23AA-4DA2-90A7-D48523D267B2}" srcOrd="1" destOrd="0" parTransId="{84C34FE9-1148-4C07-87BB-025791838E8D}" sibTransId="{BA88F6BB-CD7B-4B1F-96ED-FC4F787F0A84}"/>
    <dgm:cxn modelId="{59A62179-D6DA-48B5-A70F-611A9716F50C}" type="presParOf" srcId="{2457C66D-9C2F-46E0-9CF6-13D0B6DE0B77}" destId="{598693A0-A86C-40BA-9C6F-BCCE384EFE53}" srcOrd="0" destOrd="0" presId="urn:microsoft.com/office/officeart/2005/8/layout/list1"/>
    <dgm:cxn modelId="{8B394801-2D71-402F-8F4C-39EBFE7FA3D1}" type="presParOf" srcId="{598693A0-A86C-40BA-9C6F-BCCE384EFE53}" destId="{585A435F-887F-4EA3-8C02-D4B5BD7DF635}" srcOrd="0" destOrd="0" presId="urn:microsoft.com/office/officeart/2005/8/layout/list1"/>
    <dgm:cxn modelId="{EF4E40B7-7EF0-46AA-8A57-6A655F29D900}" type="presParOf" srcId="{598693A0-A86C-40BA-9C6F-BCCE384EFE53}" destId="{642BB025-F4F2-45EA-9B50-1DB83D937FE1}" srcOrd="1" destOrd="0" presId="urn:microsoft.com/office/officeart/2005/8/layout/list1"/>
    <dgm:cxn modelId="{699A3AC7-9CB6-4362-90AC-B03ED5B38186}" type="presParOf" srcId="{2457C66D-9C2F-46E0-9CF6-13D0B6DE0B77}" destId="{71376DE6-A7E5-408A-BC3A-3E35C7802EF9}" srcOrd="1" destOrd="0" presId="urn:microsoft.com/office/officeart/2005/8/layout/list1"/>
    <dgm:cxn modelId="{AE340362-6756-4C03-9E00-966040B6C86F}" type="presParOf" srcId="{2457C66D-9C2F-46E0-9CF6-13D0B6DE0B77}" destId="{202C872E-56EA-4182-A967-C5848504CA5A}" srcOrd="2" destOrd="0" presId="urn:microsoft.com/office/officeart/2005/8/layout/list1"/>
    <dgm:cxn modelId="{84F34E6D-B57B-48DF-9F3E-273F3DA52CFD}" type="presParOf" srcId="{2457C66D-9C2F-46E0-9CF6-13D0B6DE0B77}" destId="{F61ABA42-1A4F-422F-AECB-83B0369DC250}" srcOrd="3" destOrd="0" presId="urn:microsoft.com/office/officeart/2005/8/layout/list1"/>
    <dgm:cxn modelId="{B9D19088-4BB0-4B7D-AE7E-1552132E4F1F}" type="presParOf" srcId="{2457C66D-9C2F-46E0-9CF6-13D0B6DE0B77}" destId="{ADD460E0-FF17-4075-AF9F-4D039DD603ED}" srcOrd="4" destOrd="0" presId="urn:microsoft.com/office/officeart/2005/8/layout/list1"/>
    <dgm:cxn modelId="{2F0E6467-41AA-421C-83E3-9D5E793F548B}" type="presParOf" srcId="{ADD460E0-FF17-4075-AF9F-4D039DD603ED}" destId="{C7CE8B1C-59AE-4AB6-80C8-E38B26D08FF4}" srcOrd="0" destOrd="0" presId="urn:microsoft.com/office/officeart/2005/8/layout/list1"/>
    <dgm:cxn modelId="{A0110430-120D-49B6-A656-4F81AE77D8FD}" type="presParOf" srcId="{ADD460E0-FF17-4075-AF9F-4D039DD603ED}" destId="{B8C479FF-AAF5-462E-8D31-59657F8001C5}" srcOrd="1" destOrd="0" presId="urn:microsoft.com/office/officeart/2005/8/layout/list1"/>
    <dgm:cxn modelId="{12A228EC-83A5-4CC8-82B2-17EC124D7DF9}" type="presParOf" srcId="{2457C66D-9C2F-46E0-9CF6-13D0B6DE0B77}" destId="{B4E0B5F3-4208-4EA4-955D-343F9F1E9739}" srcOrd="5" destOrd="0" presId="urn:microsoft.com/office/officeart/2005/8/layout/list1"/>
    <dgm:cxn modelId="{3A9633E6-79AA-4371-A696-F4E0BFA9AFF2}" type="presParOf" srcId="{2457C66D-9C2F-46E0-9CF6-13D0B6DE0B77}" destId="{3FA7474D-A6EF-4404-8D5D-84B1719EAD80}" srcOrd="6" destOrd="0" presId="urn:microsoft.com/office/officeart/2005/8/layout/list1"/>
    <dgm:cxn modelId="{C7848EB2-BA61-48CA-92DA-C1AB2D9ED7C8}" type="presParOf" srcId="{2457C66D-9C2F-46E0-9CF6-13D0B6DE0B77}" destId="{52E73712-1713-442C-8BC0-7D6F9781DF89}" srcOrd="7" destOrd="0" presId="urn:microsoft.com/office/officeart/2005/8/layout/list1"/>
    <dgm:cxn modelId="{A969B3F7-847B-47E4-AC28-E405AEA56997}" type="presParOf" srcId="{2457C66D-9C2F-46E0-9CF6-13D0B6DE0B77}" destId="{36C4D44B-DF4B-467D-9B3F-C8CC029E6CBA}" srcOrd="8" destOrd="0" presId="urn:microsoft.com/office/officeart/2005/8/layout/list1"/>
    <dgm:cxn modelId="{D80E13A7-66F6-4E37-BA0E-7FAD8869D6E5}" type="presParOf" srcId="{36C4D44B-DF4B-467D-9B3F-C8CC029E6CBA}" destId="{253B221E-1213-4D55-AA39-44D56F000D5F}" srcOrd="0" destOrd="0" presId="urn:microsoft.com/office/officeart/2005/8/layout/list1"/>
    <dgm:cxn modelId="{69FC282C-9BF8-4E96-971E-1DE21AFCC139}" type="presParOf" srcId="{36C4D44B-DF4B-467D-9B3F-C8CC029E6CBA}" destId="{E2B67185-AC91-4C40-9445-ACDBBBC1803A}" srcOrd="1" destOrd="0" presId="urn:microsoft.com/office/officeart/2005/8/layout/list1"/>
    <dgm:cxn modelId="{0515C8EE-F132-4E9A-9BD6-05F916FA73A3}" type="presParOf" srcId="{2457C66D-9C2F-46E0-9CF6-13D0B6DE0B77}" destId="{1BD3B8B1-B625-4F78-A523-86207836A2EF}" srcOrd="9" destOrd="0" presId="urn:microsoft.com/office/officeart/2005/8/layout/list1"/>
    <dgm:cxn modelId="{83DBC71E-7119-4670-995C-5B79092A1FFC}" type="presParOf" srcId="{2457C66D-9C2F-46E0-9CF6-13D0B6DE0B77}" destId="{A1DD893D-B5AC-4E5B-9B73-CE74447BA7E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ED7E1DE-3DF0-49B4-AB33-8F3CA94EC8C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2A3050-F9BD-4FA5-9935-404AFC28F52F}">
      <dgm:prSet phldrT="[Текст]" custT="1"/>
      <dgm:spPr/>
      <dgm:t>
        <a:bodyPr/>
        <a:lstStyle/>
        <a:p>
          <a:pPr algn="just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24. Основанием для предоставления </a:t>
          </a:r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гражданину Республики Казахстан 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на праве частной собственности земельного участка, ранее предоставленного ему на праве временного возмездного землепользования (аренды) под индивидуальное жилищное строительство, </a:t>
          </a:r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является</a:t>
          </a:r>
          <a:r>
            <a:rPr lang="en-US" sz="2200" b="1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акт приемки в эксплуатацию построенного индивидуального жилого дома на земельном участке.</a:t>
          </a:r>
          <a:br>
            <a:rPr lang="ru-RU" sz="2200" b="1" dirty="0" smtClean="0">
              <a:latin typeface="Times New Roman" pitchFamily="18" charset="0"/>
              <a:cs typeface="Times New Roman" pitchFamily="18" charset="0"/>
            </a:rPr>
          </a:br>
          <a:r>
            <a:rPr lang="en-US" sz="2200" dirty="0" smtClean="0">
              <a:latin typeface="Times New Roman" pitchFamily="18" charset="0"/>
              <a:cs typeface="Times New Roman" pitchFamily="18" charset="0"/>
            </a:rPr>
            <a:t>     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Основанием для предоставления </a:t>
          </a:r>
          <a:r>
            <a:rPr lang="ru-RU" sz="2200" b="1" dirty="0" err="1" smtClean="0">
              <a:latin typeface="Times New Roman" pitchFamily="18" charset="0"/>
              <a:cs typeface="Times New Roman" pitchFamily="18" charset="0"/>
            </a:rPr>
            <a:t>оралману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на праве частной собственности земельного участка, ранее предоставленного ему на праве временного возмездного землепользования (аренды) под индивидуальное жилищное строительство, </a:t>
          </a:r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является акт приемки в эксплуатацию построенного индивидуального жилого дома на земельном участке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приобретение гражданства Республики Казахстан и получение</a:t>
          </a:r>
          <a:r>
            <a:rPr lang="en-US" sz="2200" b="1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документа, удостоверяющего личность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.</a:t>
          </a:r>
          <a:br>
            <a:rPr lang="ru-RU" sz="2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5. 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Предоставление земельного участка для индивидуального жилищного строительства в частную собственность производится после </a:t>
          </a:r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освоения земельных участков 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(после подписания</a:t>
          </a:r>
          <a:r>
            <a:rPr lang="en-US" sz="220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акта о вводе объекта (индивидуального жилого дома) в эксплуатацию). </a:t>
          </a:r>
        </a:p>
        <a:p>
          <a:pPr algn="just"/>
          <a: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26. Решение </a:t>
          </a:r>
          <a: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местного исполнительного органа о предоставлении права частной собственности на земельный участок принимается </a:t>
          </a:r>
          <a:r>
            <a: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срок до семи рабочих дней </a:t>
          </a:r>
          <a: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 дня поступления акта приемки в эксплуатацию построенного индивидуального жилого дома, который является основанием для изготовления и выдачи идентификационного документа.</a:t>
          </a:r>
          <a:endParaRPr lang="ru-RU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01E084-B099-490B-AC76-2C88A7DA8C71}" type="parTrans" cxnId="{E24CF3C7-6540-4A1D-AEE8-37F023DE6CA3}">
      <dgm:prSet/>
      <dgm:spPr/>
      <dgm:t>
        <a:bodyPr/>
        <a:lstStyle/>
        <a:p>
          <a:endParaRPr lang="ru-RU"/>
        </a:p>
      </dgm:t>
    </dgm:pt>
    <dgm:pt modelId="{29AAA387-7D30-4C1B-803E-DDE0A215EF26}" type="sibTrans" cxnId="{E24CF3C7-6540-4A1D-AEE8-37F023DE6CA3}">
      <dgm:prSet/>
      <dgm:spPr/>
      <dgm:t>
        <a:bodyPr/>
        <a:lstStyle/>
        <a:p>
          <a:endParaRPr lang="ru-RU"/>
        </a:p>
      </dgm:t>
    </dgm:pt>
    <dgm:pt modelId="{58884901-6684-421B-8E13-10BF4CFA656B}">
      <dgm:prSet phldrT="[Текст]" phldr="1"/>
      <dgm:spPr/>
      <dgm:t>
        <a:bodyPr/>
        <a:lstStyle/>
        <a:p>
          <a:endParaRPr lang="ru-RU" dirty="0"/>
        </a:p>
      </dgm:t>
    </dgm:pt>
    <dgm:pt modelId="{147808C0-51EC-4B58-A220-735D1FD440C8}" type="parTrans" cxnId="{D3E1EAAE-4F27-4CB8-96A3-1B52318356E7}">
      <dgm:prSet/>
      <dgm:spPr/>
      <dgm:t>
        <a:bodyPr/>
        <a:lstStyle/>
        <a:p>
          <a:endParaRPr lang="ru-RU"/>
        </a:p>
      </dgm:t>
    </dgm:pt>
    <dgm:pt modelId="{599B6238-3A04-4DAB-ADC5-B7190F84A1E7}" type="sibTrans" cxnId="{D3E1EAAE-4F27-4CB8-96A3-1B52318356E7}">
      <dgm:prSet/>
      <dgm:spPr/>
      <dgm:t>
        <a:bodyPr/>
        <a:lstStyle/>
        <a:p>
          <a:endParaRPr lang="ru-RU"/>
        </a:p>
      </dgm:t>
    </dgm:pt>
    <dgm:pt modelId="{39B78C3B-8C75-45F9-9337-7E06C953745F}" type="pres">
      <dgm:prSet presAssocID="{0ED7E1DE-3DF0-49B4-AB33-8F3CA94EC8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3365DF-2143-4EC9-8FE8-F075AD25BB85}" type="pres">
      <dgm:prSet presAssocID="{812A3050-F9BD-4FA5-9935-404AFC28F52F}" presName="parentText" presStyleLbl="node1" presStyleIdx="0" presStyleCnt="1" custScaleY="1451823" custLinFactNeighborY="735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F3FC4-1297-483F-A014-78767C59C876}" type="pres">
      <dgm:prSet presAssocID="{812A3050-F9BD-4FA5-9935-404AFC28F52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FD4971-11F9-403D-8962-4703D9C694E0}" type="presOf" srcId="{812A3050-F9BD-4FA5-9935-404AFC28F52F}" destId="{7A3365DF-2143-4EC9-8FE8-F075AD25BB85}" srcOrd="0" destOrd="0" presId="urn:microsoft.com/office/officeart/2005/8/layout/vList2"/>
    <dgm:cxn modelId="{E24CF3C7-6540-4A1D-AEE8-37F023DE6CA3}" srcId="{0ED7E1DE-3DF0-49B4-AB33-8F3CA94EC8C6}" destId="{812A3050-F9BD-4FA5-9935-404AFC28F52F}" srcOrd="0" destOrd="0" parTransId="{2E01E084-B099-490B-AC76-2C88A7DA8C71}" sibTransId="{29AAA387-7D30-4C1B-803E-DDE0A215EF26}"/>
    <dgm:cxn modelId="{B37F6F33-5509-4FA8-B256-FC45E61C5F71}" type="presOf" srcId="{58884901-6684-421B-8E13-10BF4CFA656B}" destId="{413F3FC4-1297-483F-A014-78767C59C876}" srcOrd="0" destOrd="0" presId="urn:microsoft.com/office/officeart/2005/8/layout/vList2"/>
    <dgm:cxn modelId="{80580E60-5B10-4E1D-B5B4-86CBB0A932E0}" type="presOf" srcId="{0ED7E1DE-3DF0-49B4-AB33-8F3CA94EC8C6}" destId="{39B78C3B-8C75-45F9-9337-7E06C953745F}" srcOrd="0" destOrd="0" presId="urn:microsoft.com/office/officeart/2005/8/layout/vList2"/>
    <dgm:cxn modelId="{D3E1EAAE-4F27-4CB8-96A3-1B52318356E7}" srcId="{812A3050-F9BD-4FA5-9935-404AFC28F52F}" destId="{58884901-6684-421B-8E13-10BF4CFA656B}" srcOrd="0" destOrd="0" parTransId="{147808C0-51EC-4B58-A220-735D1FD440C8}" sibTransId="{599B6238-3A04-4DAB-ADC5-B7190F84A1E7}"/>
    <dgm:cxn modelId="{F2E587DF-0BC2-4595-B9AB-A2214DEE57C3}" type="presParOf" srcId="{39B78C3B-8C75-45F9-9337-7E06C953745F}" destId="{7A3365DF-2143-4EC9-8FE8-F075AD25BB85}" srcOrd="0" destOrd="0" presId="urn:microsoft.com/office/officeart/2005/8/layout/vList2"/>
    <dgm:cxn modelId="{347F309A-A5DD-4237-8C8E-086501A83B54}" type="presParOf" srcId="{39B78C3B-8C75-45F9-9337-7E06C953745F}" destId="{413F3FC4-1297-483F-A014-78767C59C87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564F16A-D2B0-4A9B-993D-DD199241FF2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2C04E1-1DBA-4D6B-BD2C-85810BBAE187}">
      <dgm:prSet phldrT="[Текст]" custT="1"/>
      <dgm:spPr/>
      <dgm:t>
        <a:bodyPr/>
        <a:lstStyle/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МИО по 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согласованию с органами национальной безопасности и территориальными подразделениями уполномоченного органа в сфере гражданской защиты обязаны размещать информацию </a:t>
          </a:r>
          <a:r>
            <a:rPr lang="ru-RU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утвержденным схемам генеральных планов, проектам детальной планировки, схемам инженерных коммуникаций населенных пунктов 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на: 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1) </a:t>
          </a:r>
          <a:r>
            <a:rPr lang="ru-RU" sz="24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интернет-ресурсе</a:t>
          </a:r>
          <a:r>
            <a: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специальных </a:t>
          </a:r>
          <a:r>
            <a: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информационных стендах 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местах, доступных для населения, с периодичностью обновления данных ежеквартально.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МИО обязаны 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доступность информации </a:t>
          </a:r>
          <a:r>
            <a:rPr lang="ru-RU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 подготовке площадок для отвода и о списках очередности 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получение земельного участка для 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ИЖС 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посредством их размещения на </a:t>
          </a:r>
          <a:endParaRPr lang="ru-RU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1) </a:t>
          </a:r>
          <a:r>
            <a: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специальных </a:t>
          </a:r>
          <a:r>
            <a: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информационных стендах </a:t>
          </a:r>
          <a:r>
            <a: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2) </a:t>
          </a:r>
          <a:r>
            <a: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путем </a:t>
          </a:r>
          <a:r>
            <a: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опубликования в средствах массовой информации на казахском и русском языках не реже одного раза в </a:t>
          </a:r>
          <a:r>
            <a: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квартал; 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162844-0D1F-416B-BFED-79051085D34A}" type="parTrans" cxnId="{9BDCD9D5-4CF4-42D6-9BE7-BB4698DE3B84}">
      <dgm:prSet/>
      <dgm:spPr/>
      <dgm:t>
        <a:bodyPr/>
        <a:lstStyle/>
        <a:p>
          <a:endParaRPr lang="ru-RU"/>
        </a:p>
      </dgm:t>
    </dgm:pt>
    <dgm:pt modelId="{907FA6A9-6218-4AA5-8D9E-769373C7B41A}" type="sibTrans" cxnId="{9BDCD9D5-4CF4-42D6-9BE7-BB4698DE3B84}">
      <dgm:prSet/>
      <dgm:spPr/>
      <dgm:t>
        <a:bodyPr/>
        <a:lstStyle/>
        <a:p>
          <a:endParaRPr lang="ru-RU"/>
        </a:p>
      </dgm:t>
    </dgm:pt>
    <dgm:pt modelId="{EEA66AB8-93F0-479D-9E64-EE8E8DF78CFA}">
      <dgm:prSet phldrT="[Текст]" phldr="1"/>
      <dgm:spPr/>
      <dgm:t>
        <a:bodyPr/>
        <a:lstStyle/>
        <a:p>
          <a:endParaRPr lang="ru-RU" dirty="0"/>
        </a:p>
      </dgm:t>
    </dgm:pt>
    <dgm:pt modelId="{2210C482-C7DE-4C04-992F-E884660AF5ED}" type="parTrans" cxnId="{4B0EC039-D139-4940-B9A5-93BF369006D0}">
      <dgm:prSet/>
      <dgm:spPr/>
      <dgm:t>
        <a:bodyPr/>
        <a:lstStyle/>
        <a:p>
          <a:endParaRPr lang="ru-RU"/>
        </a:p>
      </dgm:t>
    </dgm:pt>
    <dgm:pt modelId="{A81A594E-AD51-4A4A-8D7C-14A402842F46}" type="sibTrans" cxnId="{4B0EC039-D139-4940-B9A5-93BF369006D0}">
      <dgm:prSet/>
      <dgm:spPr/>
      <dgm:t>
        <a:bodyPr/>
        <a:lstStyle/>
        <a:p>
          <a:endParaRPr lang="ru-RU"/>
        </a:p>
      </dgm:t>
    </dgm:pt>
    <dgm:pt modelId="{93FB142B-7F8F-4B0B-AB98-7F25A905AC7D}" type="pres">
      <dgm:prSet presAssocID="{1564F16A-D2B0-4A9B-993D-DD199241FF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AEF60E-EE10-4F09-B401-8228661F5F59}" type="pres">
      <dgm:prSet presAssocID="{692C04E1-1DBA-4D6B-BD2C-85810BBAE187}" presName="parentText" presStyleLbl="node1" presStyleIdx="0" presStyleCnt="1" custScaleY="1073502" custLinFactNeighborY="977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6EB3EA-A42A-4F61-B252-65058718123D}" type="pres">
      <dgm:prSet presAssocID="{692C04E1-1DBA-4D6B-BD2C-85810BBAE187}" presName="childText" presStyleLbl="revTx" presStyleIdx="0" presStyleCnt="1" custFlipVert="0" custScaleY="136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40257B-BC75-4BB3-B9F4-01ACDC2008A1}" type="presOf" srcId="{EEA66AB8-93F0-479D-9E64-EE8E8DF78CFA}" destId="{856EB3EA-A42A-4F61-B252-65058718123D}" srcOrd="0" destOrd="0" presId="urn:microsoft.com/office/officeart/2005/8/layout/vList2"/>
    <dgm:cxn modelId="{36457D65-69D6-4A86-83E8-B44193D75B53}" type="presOf" srcId="{1564F16A-D2B0-4A9B-993D-DD199241FF2F}" destId="{93FB142B-7F8F-4B0B-AB98-7F25A905AC7D}" srcOrd="0" destOrd="0" presId="urn:microsoft.com/office/officeart/2005/8/layout/vList2"/>
    <dgm:cxn modelId="{9BDCD9D5-4CF4-42D6-9BE7-BB4698DE3B84}" srcId="{1564F16A-D2B0-4A9B-993D-DD199241FF2F}" destId="{692C04E1-1DBA-4D6B-BD2C-85810BBAE187}" srcOrd="0" destOrd="0" parTransId="{62162844-0D1F-416B-BFED-79051085D34A}" sibTransId="{907FA6A9-6218-4AA5-8D9E-769373C7B41A}"/>
    <dgm:cxn modelId="{B544EBED-097B-4F74-AF57-576E92A121F1}" type="presOf" srcId="{692C04E1-1DBA-4D6B-BD2C-85810BBAE187}" destId="{2DAEF60E-EE10-4F09-B401-8228661F5F59}" srcOrd="0" destOrd="0" presId="urn:microsoft.com/office/officeart/2005/8/layout/vList2"/>
    <dgm:cxn modelId="{4B0EC039-D139-4940-B9A5-93BF369006D0}" srcId="{692C04E1-1DBA-4D6B-BD2C-85810BBAE187}" destId="{EEA66AB8-93F0-479D-9E64-EE8E8DF78CFA}" srcOrd="0" destOrd="0" parTransId="{2210C482-C7DE-4C04-992F-E884660AF5ED}" sibTransId="{A81A594E-AD51-4A4A-8D7C-14A402842F46}"/>
    <dgm:cxn modelId="{97EB46E4-BB69-482B-9072-DA48E2D98ADB}" type="presParOf" srcId="{93FB142B-7F8F-4B0B-AB98-7F25A905AC7D}" destId="{2DAEF60E-EE10-4F09-B401-8228661F5F59}" srcOrd="0" destOrd="0" presId="urn:microsoft.com/office/officeart/2005/8/layout/vList2"/>
    <dgm:cxn modelId="{AB7D0C9A-BC31-49F7-8B80-44681F3797CF}" type="presParOf" srcId="{93FB142B-7F8F-4B0B-AB98-7F25A905AC7D}" destId="{856EB3EA-A42A-4F61-B252-65058718123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41194-C36B-4AF6-B0FD-DA1878DE3CA1}">
      <dsp:nvSpPr>
        <dsp:cNvPr id="0" name=""/>
        <dsp:cNvSpPr/>
      </dsp:nvSpPr>
      <dsp:spPr>
        <a:xfrm>
          <a:off x="0" y="929660"/>
          <a:ext cx="11692943" cy="24317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4400" kern="1200" dirty="0" smtClean="0">
              <a:latin typeface="Times New Roman" pitchFamily="18" charset="0"/>
              <a:cs typeface="Times New Roman" pitchFamily="18" charset="0"/>
            </a:rPr>
            <a:t>Право получения земельного участка под ИЖС наделены граждане Республики Казахстан и </a:t>
          </a:r>
          <a:r>
            <a:rPr lang="ru-RU" sz="4400" kern="1200" dirty="0" err="1" smtClean="0">
              <a:latin typeface="Times New Roman" pitchFamily="18" charset="0"/>
              <a:cs typeface="Times New Roman" pitchFamily="18" charset="0"/>
            </a:rPr>
            <a:t>оралманы</a:t>
          </a:r>
          <a:r>
            <a:rPr lang="ru-RU" sz="4400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118710" y="1048370"/>
        <a:ext cx="11455523" cy="2194367"/>
      </dsp:txXfrm>
    </dsp:sp>
    <dsp:sp modelId="{E708946D-3680-4199-82C5-FFFFEF0340AC}">
      <dsp:nvSpPr>
        <dsp:cNvPr id="0" name=""/>
        <dsp:cNvSpPr/>
      </dsp:nvSpPr>
      <dsp:spPr>
        <a:xfrm flipV="1">
          <a:off x="0" y="3532308"/>
          <a:ext cx="11692943" cy="3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1251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/>
        </a:p>
      </dsp:txBody>
      <dsp:txXfrm rot="10800000">
        <a:off x="0" y="3532308"/>
        <a:ext cx="11692943" cy="356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6/15/2017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12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pPr/>
              <a:t>6/15/2017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168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pPr/>
              <a:t>6/15/2017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731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pPr/>
              <a:t>6/15/2017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45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pPr/>
              <a:t>6/15/2017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192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pPr/>
              <a:t>6/15/2017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2059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pPr/>
              <a:t>6/15/2017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765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pPr/>
              <a:t>6/15/2017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943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pPr/>
              <a:t>6/15/2017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35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pPr/>
              <a:t>6/15/2017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212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pPr/>
              <a:t>6/15/2017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626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pPr/>
              <a:t>6/15/2017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4772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71" r:id="rId2"/>
    <p:sldLayoutId id="2147484172" r:id="rId3"/>
    <p:sldLayoutId id="2147484173" r:id="rId4"/>
    <p:sldLayoutId id="2147484174" r:id="rId5"/>
    <p:sldLayoutId id="2147484175" r:id="rId6"/>
    <p:sldLayoutId id="2147484176" r:id="rId7"/>
    <p:sldLayoutId id="2147484177" r:id="rId8"/>
    <p:sldLayoutId id="2147484178" r:id="rId9"/>
    <p:sldLayoutId id="2147484179" r:id="rId10"/>
    <p:sldLayoutId id="21474841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ОБЛАДАЕТ ПРАВОМ ПОЛУЧЕНИЯ 0,10 га ПОД ИЖС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923191663"/>
              </p:ext>
            </p:extLst>
          </p:nvPr>
        </p:nvGraphicFramePr>
        <p:xfrm>
          <a:off x="258650" y="2047741"/>
          <a:ext cx="11692944" cy="4636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30102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Tm="1591">
        <p14:reveal/>
      </p:transition>
    </mc:Choice>
    <mc:Fallback>
      <p:transition spd="slow" advTm="159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каких целей выделяются земельные участки гражданам на бесплатной основе?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79274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xmlns="" val="2834247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Tm="4475">
        <p14:reveal/>
      </p:transition>
    </mc:Choice>
    <mc:Fallback>
      <p:transition spd="slow" advTm="44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4" y="274320"/>
            <a:ext cx="11364686" cy="16446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КУДА ПОДАЕТСЯ ЗАЯВЛЕНИЕ О ПРЕДОСТАВЛЕНИЙ ЗЕМЕЛЬНОГО УЧАСТКА ПОД ИЖС?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77967980"/>
              </p:ext>
            </p:extLst>
          </p:nvPr>
        </p:nvGraphicFramePr>
        <p:xfrm>
          <a:off x="809897" y="2194560"/>
          <a:ext cx="10737669" cy="3775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xmlns="" val="3476358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Tm="3643">
        <p14:reveal/>
      </p:transition>
    </mc:Choice>
    <mc:Fallback>
      <p:transition spd="slow" advTm="364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182880"/>
            <a:ext cx="12030890" cy="418011"/>
          </a:xfrm>
        </p:spPr>
        <p:txBody>
          <a:bodyPr>
            <a:no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 КАКОМ ПОРЯДКЕ ПРЕДОСТАВЛЯЕТСЯ ЗЕМЕЛЬНЫЙ УЧАСТОК ПОД ИЖС?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2073543962"/>
              </p:ext>
            </p:extLst>
          </p:nvPr>
        </p:nvGraphicFramePr>
        <p:xfrm>
          <a:off x="156754" y="692331"/>
          <a:ext cx="11459621" cy="5828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xmlns="" val="2957146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Tm="1536">
        <p14:reveal/>
      </p:transition>
    </mc:Choice>
    <mc:Fallback>
      <p:transition spd="slow" advTm="153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445" y="365126"/>
            <a:ext cx="11573691" cy="9019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ОТКАЗА В ПРЕДОСТАВЛЕНИЙ 0,10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ИЖС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63277970"/>
              </p:ext>
            </p:extLst>
          </p:nvPr>
        </p:nvGraphicFramePr>
        <p:xfrm>
          <a:off x="326571" y="1502228"/>
          <a:ext cx="11495315" cy="4963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38716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Tm="567">
        <p14:reveal/>
      </p:transition>
    </mc:Choice>
    <mc:Fallback>
      <p:transition spd="slow" advTm="56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753" y="156754"/>
            <a:ext cx="11874137" cy="70539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СПЕЦИАЛЬНЫЙ УЧЁТ И КАК ОНО РЕГУЛИРУЕТСЯ?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84404313"/>
              </p:ext>
            </p:extLst>
          </p:nvPr>
        </p:nvGraphicFramePr>
        <p:xfrm>
          <a:off x="209007" y="888274"/>
          <a:ext cx="11821884" cy="5617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00147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Tm="607">
        <p14:reveal/>
      </p:transition>
    </mc:Choice>
    <mc:Fallback>
      <p:transition spd="slow" advTm="60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943" y="94670"/>
            <a:ext cx="11808823" cy="89810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ПРИНИМАЕТСЯ В ЭКСПЛУАТАЦИЮ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ДОМОСТРОЕНИЯ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61504304"/>
              </p:ext>
            </p:extLst>
          </p:nvPr>
        </p:nvGraphicFramePr>
        <p:xfrm>
          <a:off x="103031" y="1365161"/>
          <a:ext cx="12088969" cy="5492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74776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Tm="532">
        <p14:reveal/>
      </p:transition>
    </mc:Choice>
    <mc:Fallback>
      <p:transition spd="slow" advTm="53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817" y="195943"/>
            <a:ext cx="11756572" cy="49638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ПРЕДОСТАВЛЯЕТСЯ ПРАВО ЧАСТНОЙ СОБСТВЕННОСТИ НА ЗЕМЛЮ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1182250"/>
              </p:ext>
            </p:extLst>
          </p:nvPr>
        </p:nvGraphicFramePr>
        <p:xfrm>
          <a:off x="313509" y="692331"/>
          <a:ext cx="11717382" cy="6165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96149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Tm="497">
        <p14:reveal/>
      </p:transition>
    </mc:Choice>
    <mc:Fallback>
      <p:transition spd="slow" advTm="49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817" y="107549"/>
            <a:ext cx="11795760" cy="79378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МОЖНО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НФОРМАЦИЮ ОБ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ОЧЕРЕДИ, 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ПЛОЩАДКАХ ОТВОДА, 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ПРОЕКТИРУЕМЫХ ИНЖЕНЕРНЫХ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СЕТЯХ, О ГЕНПЛАНЕ И ПДП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07082999"/>
              </p:ext>
            </p:extLst>
          </p:nvPr>
        </p:nvGraphicFramePr>
        <p:xfrm>
          <a:off x="1" y="1162594"/>
          <a:ext cx="12192000" cy="5695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84377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Tm="0">
        <p14:reveal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1783</TotalTime>
  <Words>649</Words>
  <Application>Microsoft Office PowerPoint</Application>
  <PresentationFormat>Произвольный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КТО ОБЛАДАЕТ ПРАВОМ ПОЛУЧЕНИЯ 0,10 га ПОД ИЖС</vt:lpstr>
      <vt:lpstr>Для каких целей выделяются земельные участки гражданам на бесплатной основе?</vt:lpstr>
      <vt:lpstr>КУДА ПОДАЕТСЯ ЗАЯВЛЕНИЕ О ПРЕДОСТАВЛЕНИЙ ЗЕМЕЛЬНОГО УЧАСТКА ПОД ИЖС?</vt:lpstr>
      <vt:lpstr>В КАКОМ ПОРЯДКЕ ПРЕДОСТАВЛЯЕТСЯ ЗЕМЕЛЬНЫЙ УЧАСТОК ПОД ИЖС?</vt:lpstr>
      <vt:lpstr>ОСНОВАНИЯ ОТКАЗА В ПРЕДОСТАВЛЕНИЙ 0,10 га ПОД ИЖС</vt:lpstr>
      <vt:lpstr>ЧТО ТАКОЕ СПЕЦИАЛЬНЫЙ УЧЁТ И КАК ОНО РЕГУЛИРУЕТСЯ?</vt:lpstr>
      <vt:lpstr>КАК ПРИНИМАЕТСЯ В ЭКСПЛУАТАЦИЮ ИНДИВИДУАЛЬНЫЕ ДОМОСТРОЕНИЯ</vt:lpstr>
      <vt:lpstr>КАК ПРЕДОСТАВЛЯЕТСЯ ПРАВО ЧАСТНОЙ СОБСТВЕННОСТИ НА ЗЕМЛЮ</vt:lpstr>
      <vt:lpstr>КАК МОЖНО ПОЛУЧИТЬ ИНФОРМАЦИЮ ОБ ОЧЕРЕДИ, О ПЛОЩАДКАХ ОТВОДА, О ПРОЕКТИРУЕМЫХ ИНЖЕНЕРНЫХ СЕТЯХ, О ГЕНПЛАНЕ И ПДП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Adminbas</dc:creator>
  <cp:lastModifiedBy>ASUS</cp:lastModifiedBy>
  <cp:revision>71</cp:revision>
  <dcterms:created xsi:type="dcterms:W3CDTF">2017-06-12T11:15:16Z</dcterms:created>
  <dcterms:modified xsi:type="dcterms:W3CDTF">2017-06-15T06:00:15Z</dcterms:modified>
</cp:coreProperties>
</file>