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8" r:id="rId16"/>
    <p:sldId id="287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314" r:id="rId41"/>
    <p:sldId id="315" r:id="rId42"/>
    <p:sldId id="316" r:id="rId43"/>
    <p:sldId id="317" r:id="rId44"/>
    <p:sldId id="318" r:id="rId45"/>
    <p:sldId id="319" r:id="rId46"/>
    <p:sldId id="320" r:id="rId47"/>
    <p:sldId id="321" r:id="rId48"/>
    <p:sldId id="327" r:id="rId49"/>
    <p:sldId id="322" r:id="rId50"/>
    <p:sldId id="323" r:id="rId51"/>
    <p:sldId id="274" r:id="rId52"/>
  </p:sldIdLst>
  <p:sldSz cx="9715500" cy="7200900"/>
  <p:notesSz cx="9715500" cy="72009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852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10050" cy="360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03863" y="0"/>
            <a:ext cx="4210050" cy="360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971A9-5434-43F1-899B-1F1C32CA2EEB}" type="datetimeFigureOut">
              <a:rPr lang="ru-RU" smtClean="0"/>
              <a:t>18.02.2016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35300" y="539750"/>
            <a:ext cx="3644900" cy="2700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71550" y="3421063"/>
            <a:ext cx="7772400" cy="32400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838950"/>
            <a:ext cx="4210050" cy="360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03863" y="6838950"/>
            <a:ext cx="4210050" cy="360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D945A-66A9-4BF9-B6A3-7DE314DFB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777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D945A-66A9-4BF9-B6A3-7DE314DFB16C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651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D945A-66A9-4BF9-B6A3-7DE314DFB16C}" type="slidenum">
              <a:rPr lang="ru-RU" smtClean="0"/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374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29138" y="2232279"/>
            <a:ext cx="8263572" cy="15121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58277" y="4032504"/>
            <a:ext cx="6805295" cy="1800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E0F2F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47699"/>
            <a:ext cx="9719945" cy="457200"/>
          </a:xfrm>
          <a:custGeom>
            <a:avLst/>
            <a:gdLst/>
            <a:ahLst/>
            <a:cxnLst/>
            <a:rect l="l" t="t" r="r" b="b"/>
            <a:pathLst>
              <a:path w="9719945" h="457200">
                <a:moveTo>
                  <a:pt x="0" y="457200"/>
                </a:moveTo>
                <a:lnTo>
                  <a:pt x="9719945" y="457200"/>
                </a:lnTo>
                <a:lnTo>
                  <a:pt x="9719945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3D5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822863" y="767638"/>
            <a:ext cx="0" cy="123189"/>
          </a:xfrm>
          <a:custGeom>
            <a:avLst/>
            <a:gdLst/>
            <a:ahLst/>
            <a:cxnLst/>
            <a:rect l="l" t="t" r="r" b="b"/>
            <a:pathLst>
              <a:path h="123190">
                <a:moveTo>
                  <a:pt x="0" y="0"/>
                </a:moveTo>
                <a:lnTo>
                  <a:pt x="0" y="123151"/>
                </a:lnTo>
              </a:path>
            </a:pathLst>
          </a:custGeom>
          <a:ln w="17208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161085" y="761466"/>
            <a:ext cx="130810" cy="135255"/>
          </a:xfrm>
          <a:custGeom>
            <a:avLst/>
            <a:gdLst/>
            <a:ahLst/>
            <a:cxnLst/>
            <a:rect l="l" t="t" r="r" b="b"/>
            <a:pathLst>
              <a:path w="130809" h="135255">
                <a:moveTo>
                  <a:pt x="67602" y="0"/>
                </a:moveTo>
                <a:lnTo>
                  <a:pt x="29771" y="11561"/>
                </a:lnTo>
                <a:lnTo>
                  <a:pt x="5283" y="41313"/>
                </a:lnTo>
                <a:lnTo>
                  <a:pt x="0" y="67614"/>
                </a:lnTo>
                <a:lnTo>
                  <a:pt x="329" y="74516"/>
                </a:lnTo>
                <a:lnTo>
                  <a:pt x="15421" y="110634"/>
                </a:lnTo>
                <a:lnTo>
                  <a:pt x="47553" y="132250"/>
                </a:lnTo>
                <a:lnTo>
                  <a:pt x="67602" y="135229"/>
                </a:lnTo>
                <a:lnTo>
                  <a:pt x="74503" y="134898"/>
                </a:lnTo>
                <a:lnTo>
                  <a:pt x="110627" y="119794"/>
                </a:lnTo>
                <a:lnTo>
                  <a:pt x="112579" y="118021"/>
                </a:lnTo>
                <a:lnTo>
                  <a:pt x="60718" y="118021"/>
                </a:lnTo>
                <a:lnTo>
                  <a:pt x="54203" y="116713"/>
                </a:lnTo>
                <a:lnTo>
                  <a:pt x="23761" y="93306"/>
                </a:lnTo>
                <a:lnTo>
                  <a:pt x="17212" y="60713"/>
                </a:lnTo>
                <a:lnTo>
                  <a:pt x="18516" y="54216"/>
                </a:lnTo>
                <a:lnTo>
                  <a:pt x="41910" y="23774"/>
                </a:lnTo>
                <a:lnTo>
                  <a:pt x="60718" y="17221"/>
                </a:lnTo>
                <a:lnTo>
                  <a:pt x="112593" y="17221"/>
                </a:lnTo>
                <a:lnTo>
                  <a:pt x="110627" y="15434"/>
                </a:lnTo>
                <a:lnTo>
                  <a:pt x="74503" y="330"/>
                </a:lnTo>
                <a:lnTo>
                  <a:pt x="67602" y="0"/>
                </a:lnTo>
                <a:close/>
              </a:path>
              <a:path w="130809" h="135255">
                <a:moveTo>
                  <a:pt x="130543" y="91960"/>
                </a:moveTo>
                <a:lnTo>
                  <a:pt x="111620" y="91960"/>
                </a:lnTo>
                <a:lnTo>
                  <a:pt x="109321" y="96215"/>
                </a:lnTo>
                <a:lnTo>
                  <a:pt x="106527" y="99987"/>
                </a:lnTo>
                <a:lnTo>
                  <a:pt x="98666" y="107861"/>
                </a:lnTo>
                <a:lnTo>
                  <a:pt x="93294" y="111467"/>
                </a:lnTo>
                <a:lnTo>
                  <a:pt x="81000" y="116713"/>
                </a:lnTo>
                <a:lnTo>
                  <a:pt x="74485" y="118021"/>
                </a:lnTo>
                <a:lnTo>
                  <a:pt x="112579" y="118021"/>
                </a:lnTo>
                <a:lnTo>
                  <a:pt x="129806" y="93929"/>
                </a:lnTo>
                <a:lnTo>
                  <a:pt x="130543" y="91960"/>
                </a:lnTo>
                <a:close/>
              </a:path>
              <a:path w="130809" h="135255">
                <a:moveTo>
                  <a:pt x="112593" y="17221"/>
                </a:moveTo>
                <a:lnTo>
                  <a:pt x="74485" y="17221"/>
                </a:lnTo>
                <a:lnTo>
                  <a:pt x="81000" y="18529"/>
                </a:lnTo>
                <a:lnTo>
                  <a:pt x="93294" y="23774"/>
                </a:lnTo>
                <a:lnTo>
                  <a:pt x="98666" y="27381"/>
                </a:lnTo>
                <a:lnTo>
                  <a:pt x="106527" y="35242"/>
                </a:lnTo>
                <a:lnTo>
                  <a:pt x="109232" y="38938"/>
                </a:lnTo>
                <a:lnTo>
                  <a:pt x="111366" y="43027"/>
                </a:lnTo>
                <a:lnTo>
                  <a:pt x="130543" y="43027"/>
                </a:lnTo>
                <a:lnTo>
                  <a:pt x="115430" y="19799"/>
                </a:lnTo>
                <a:lnTo>
                  <a:pt x="112593" y="1722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481182" y="71869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0"/>
                </a:moveTo>
                <a:lnTo>
                  <a:pt x="0" y="172097"/>
                </a:lnTo>
              </a:path>
            </a:pathLst>
          </a:custGeom>
          <a:ln w="17208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527905" y="767638"/>
            <a:ext cx="0" cy="123189"/>
          </a:xfrm>
          <a:custGeom>
            <a:avLst/>
            <a:gdLst/>
            <a:ahLst/>
            <a:cxnLst/>
            <a:rect l="l" t="t" r="r" b="b"/>
            <a:pathLst>
              <a:path h="123190">
                <a:moveTo>
                  <a:pt x="0" y="0"/>
                </a:moveTo>
                <a:lnTo>
                  <a:pt x="0" y="123151"/>
                </a:lnTo>
              </a:path>
            </a:pathLst>
          </a:custGeom>
          <a:ln w="17208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565987" y="718667"/>
            <a:ext cx="135255" cy="178435"/>
          </a:xfrm>
          <a:custGeom>
            <a:avLst/>
            <a:gdLst/>
            <a:ahLst/>
            <a:cxnLst/>
            <a:rect l="l" t="t" r="r" b="b"/>
            <a:pathLst>
              <a:path w="135254" h="178434">
                <a:moveTo>
                  <a:pt x="17208" y="0"/>
                </a:moveTo>
                <a:lnTo>
                  <a:pt x="0" y="0"/>
                </a:lnTo>
                <a:lnTo>
                  <a:pt x="0" y="110388"/>
                </a:lnTo>
                <a:lnTo>
                  <a:pt x="11549" y="148218"/>
                </a:lnTo>
                <a:lnTo>
                  <a:pt x="41300" y="172707"/>
                </a:lnTo>
                <a:lnTo>
                  <a:pt x="67602" y="178003"/>
                </a:lnTo>
                <a:lnTo>
                  <a:pt x="74503" y="177672"/>
                </a:lnTo>
                <a:lnTo>
                  <a:pt x="110627" y="162568"/>
                </a:lnTo>
                <a:lnTo>
                  <a:pt x="112579" y="160794"/>
                </a:lnTo>
                <a:lnTo>
                  <a:pt x="60731" y="160794"/>
                </a:lnTo>
                <a:lnTo>
                  <a:pt x="54203" y="159473"/>
                </a:lnTo>
                <a:lnTo>
                  <a:pt x="23761" y="136080"/>
                </a:lnTo>
                <a:lnTo>
                  <a:pt x="17212" y="117289"/>
                </a:lnTo>
                <a:lnTo>
                  <a:pt x="17212" y="103487"/>
                </a:lnTo>
                <a:lnTo>
                  <a:pt x="36550" y="70154"/>
                </a:lnTo>
                <a:lnTo>
                  <a:pt x="38517" y="68834"/>
                </a:lnTo>
                <a:lnTo>
                  <a:pt x="17208" y="68834"/>
                </a:lnTo>
                <a:lnTo>
                  <a:pt x="17208" y="0"/>
                </a:lnTo>
                <a:close/>
              </a:path>
              <a:path w="135254" h="178434">
                <a:moveTo>
                  <a:pt x="112593" y="59994"/>
                </a:moveTo>
                <a:lnTo>
                  <a:pt x="74485" y="59994"/>
                </a:lnTo>
                <a:lnTo>
                  <a:pt x="81013" y="61302"/>
                </a:lnTo>
                <a:lnTo>
                  <a:pt x="93294" y="66548"/>
                </a:lnTo>
                <a:lnTo>
                  <a:pt x="116687" y="96989"/>
                </a:lnTo>
                <a:lnTo>
                  <a:pt x="118004" y="103487"/>
                </a:lnTo>
                <a:lnTo>
                  <a:pt x="118004" y="117289"/>
                </a:lnTo>
                <a:lnTo>
                  <a:pt x="98666" y="150622"/>
                </a:lnTo>
                <a:lnTo>
                  <a:pt x="74485" y="160794"/>
                </a:lnTo>
                <a:lnTo>
                  <a:pt x="112579" y="160794"/>
                </a:lnTo>
                <a:lnTo>
                  <a:pt x="133894" y="123972"/>
                </a:lnTo>
                <a:lnTo>
                  <a:pt x="135216" y="110388"/>
                </a:lnTo>
                <a:lnTo>
                  <a:pt x="134886" y="103487"/>
                </a:lnTo>
                <a:lnTo>
                  <a:pt x="119793" y="67375"/>
                </a:lnTo>
                <a:lnTo>
                  <a:pt x="115430" y="62572"/>
                </a:lnTo>
                <a:lnTo>
                  <a:pt x="112593" y="59994"/>
                </a:lnTo>
                <a:close/>
              </a:path>
              <a:path w="135254" h="178434">
                <a:moveTo>
                  <a:pt x="67602" y="42773"/>
                </a:moveTo>
                <a:lnTo>
                  <a:pt x="26057" y="58670"/>
                </a:lnTo>
                <a:lnTo>
                  <a:pt x="17208" y="68834"/>
                </a:lnTo>
                <a:lnTo>
                  <a:pt x="38517" y="68834"/>
                </a:lnTo>
                <a:lnTo>
                  <a:pt x="41922" y="66548"/>
                </a:lnTo>
                <a:lnTo>
                  <a:pt x="54203" y="61302"/>
                </a:lnTo>
                <a:lnTo>
                  <a:pt x="60731" y="59994"/>
                </a:lnTo>
                <a:lnTo>
                  <a:pt x="112593" y="59994"/>
                </a:lnTo>
                <a:lnTo>
                  <a:pt x="110627" y="58208"/>
                </a:lnTo>
                <a:lnTo>
                  <a:pt x="74503" y="43104"/>
                </a:lnTo>
                <a:lnTo>
                  <a:pt x="67602" y="42773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7724685" y="767359"/>
            <a:ext cx="67945" cy="123825"/>
          </a:xfrm>
          <a:custGeom>
            <a:avLst/>
            <a:gdLst/>
            <a:ahLst/>
            <a:cxnLst/>
            <a:rect l="l" t="t" r="r" b="b"/>
            <a:pathLst>
              <a:path w="67945" h="123825">
                <a:moveTo>
                  <a:pt x="16967" y="495"/>
                </a:moveTo>
                <a:lnTo>
                  <a:pt x="0" y="495"/>
                </a:lnTo>
                <a:lnTo>
                  <a:pt x="241" y="123431"/>
                </a:lnTo>
                <a:lnTo>
                  <a:pt x="17208" y="123431"/>
                </a:lnTo>
                <a:lnTo>
                  <a:pt x="17208" y="60731"/>
                </a:lnTo>
                <a:lnTo>
                  <a:pt x="18516" y="54216"/>
                </a:lnTo>
                <a:lnTo>
                  <a:pt x="23761" y="41922"/>
                </a:lnTo>
                <a:lnTo>
                  <a:pt x="27368" y="36550"/>
                </a:lnTo>
                <a:lnTo>
                  <a:pt x="36550" y="27381"/>
                </a:lnTo>
                <a:lnTo>
                  <a:pt x="41809" y="23850"/>
                </a:lnTo>
                <a:lnTo>
                  <a:pt x="16967" y="23850"/>
                </a:lnTo>
                <a:lnTo>
                  <a:pt x="16967" y="495"/>
                </a:lnTo>
                <a:close/>
              </a:path>
              <a:path w="67945" h="123825">
                <a:moveTo>
                  <a:pt x="67614" y="0"/>
                </a:moveTo>
                <a:lnTo>
                  <a:pt x="29748" y="11591"/>
                </a:lnTo>
                <a:lnTo>
                  <a:pt x="16967" y="23850"/>
                </a:lnTo>
                <a:lnTo>
                  <a:pt x="41809" y="23850"/>
                </a:lnTo>
                <a:lnTo>
                  <a:pt x="54203" y="18529"/>
                </a:lnTo>
                <a:lnTo>
                  <a:pt x="60731" y="17208"/>
                </a:lnTo>
                <a:lnTo>
                  <a:pt x="67614" y="17208"/>
                </a:lnTo>
                <a:lnTo>
                  <a:pt x="67614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925231" y="768578"/>
            <a:ext cx="86360" cy="123189"/>
          </a:xfrm>
          <a:custGeom>
            <a:avLst/>
            <a:gdLst/>
            <a:ahLst/>
            <a:cxnLst/>
            <a:rect l="l" t="t" r="r" b="b"/>
            <a:pathLst>
              <a:path w="86359" h="123190">
                <a:moveTo>
                  <a:pt x="17208" y="139"/>
                </a:moveTo>
                <a:lnTo>
                  <a:pt x="0" y="139"/>
                </a:lnTo>
                <a:lnTo>
                  <a:pt x="253" y="122923"/>
                </a:lnTo>
                <a:lnTo>
                  <a:pt x="17462" y="122923"/>
                </a:lnTo>
                <a:lnTo>
                  <a:pt x="17208" y="60972"/>
                </a:lnTo>
                <a:lnTo>
                  <a:pt x="38910" y="60972"/>
                </a:lnTo>
                <a:lnTo>
                  <a:pt x="30492" y="49910"/>
                </a:lnTo>
                <a:lnTo>
                  <a:pt x="40391" y="40563"/>
                </a:lnTo>
                <a:lnTo>
                  <a:pt x="17208" y="40563"/>
                </a:lnTo>
                <a:lnTo>
                  <a:pt x="17208" y="139"/>
                </a:lnTo>
                <a:close/>
              </a:path>
              <a:path w="86359" h="123190">
                <a:moveTo>
                  <a:pt x="38910" y="60972"/>
                </a:moveTo>
                <a:lnTo>
                  <a:pt x="17208" y="60972"/>
                </a:lnTo>
                <a:lnTo>
                  <a:pt x="63931" y="122923"/>
                </a:lnTo>
                <a:lnTo>
                  <a:pt x="86055" y="122923"/>
                </a:lnTo>
                <a:lnTo>
                  <a:pt x="38910" y="60972"/>
                </a:lnTo>
                <a:close/>
              </a:path>
              <a:path w="86359" h="123190">
                <a:moveTo>
                  <a:pt x="83350" y="0"/>
                </a:moveTo>
                <a:lnTo>
                  <a:pt x="62941" y="0"/>
                </a:lnTo>
                <a:lnTo>
                  <a:pt x="17208" y="40563"/>
                </a:lnTo>
                <a:lnTo>
                  <a:pt x="40391" y="40563"/>
                </a:lnTo>
                <a:lnTo>
                  <a:pt x="8335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009242" y="762177"/>
            <a:ext cx="135255" cy="135255"/>
          </a:xfrm>
          <a:custGeom>
            <a:avLst/>
            <a:gdLst/>
            <a:ahLst/>
            <a:cxnLst/>
            <a:rect l="l" t="t" r="r" b="b"/>
            <a:pathLst>
              <a:path w="135254" h="135255">
                <a:moveTo>
                  <a:pt x="67602" y="0"/>
                </a:moveTo>
                <a:lnTo>
                  <a:pt x="29776" y="11561"/>
                </a:lnTo>
                <a:lnTo>
                  <a:pt x="5283" y="41313"/>
                </a:lnTo>
                <a:lnTo>
                  <a:pt x="0" y="67614"/>
                </a:lnTo>
                <a:lnTo>
                  <a:pt x="329" y="74516"/>
                </a:lnTo>
                <a:lnTo>
                  <a:pt x="15423" y="110629"/>
                </a:lnTo>
                <a:lnTo>
                  <a:pt x="47553" y="132250"/>
                </a:lnTo>
                <a:lnTo>
                  <a:pt x="67602" y="135229"/>
                </a:lnTo>
                <a:lnTo>
                  <a:pt x="74503" y="134898"/>
                </a:lnTo>
                <a:lnTo>
                  <a:pt x="110635" y="119794"/>
                </a:lnTo>
                <a:lnTo>
                  <a:pt x="112589" y="118021"/>
                </a:lnTo>
                <a:lnTo>
                  <a:pt x="60718" y="118021"/>
                </a:lnTo>
                <a:lnTo>
                  <a:pt x="54203" y="116700"/>
                </a:lnTo>
                <a:lnTo>
                  <a:pt x="23761" y="93306"/>
                </a:lnTo>
                <a:lnTo>
                  <a:pt x="17212" y="60713"/>
                </a:lnTo>
                <a:lnTo>
                  <a:pt x="18516" y="54216"/>
                </a:lnTo>
                <a:lnTo>
                  <a:pt x="41910" y="23774"/>
                </a:lnTo>
                <a:lnTo>
                  <a:pt x="60718" y="17221"/>
                </a:lnTo>
                <a:lnTo>
                  <a:pt x="112593" y="17221"/>
                </a:lnTo>
                <a:lnTo>
                  <a:pt x="110627" y="15434"/>
                </a:lnTo>
                <a:lnTo>
                  <a:pt x="74503" y="330"/>
                </a:lnTo>
                <a:lnTo>
                  <a:pt x="67602" y="0"/>
                </a:lnTo>
                <a:close/>
              </a:path>
              <a:path w="135254" h="135255">
                <a:moveTo>
                  <a:pt x="135216" y="112852"/>
                </a:moveTo>
                <a:lnTo>
                  <a:pt x="118008" y="112852"/>
                </a:lnTo>
                <a:lnTo>
                  <a:pt x="118008" y="129324"/>
                </a:lnTo>
                <a:lnTo>
                  <a:pt x="135216" y="129324"/>
                </a:lnTo>
                <a:lnTo>
                  <a:pt x="135216" y="112852"/>
                </a:lnTo>
                <a:close/>
              </a:path>
              <a:path w="135254" h="135255">
                <a:moveTo>
                  <a:pt x="112593" y="17221"/>
                </a:moveTo>
                <a:lnTo>
                  <a:pt x="74498" y="17221"/>
                </a:lnTo>
                <a:lnTo>
                  <a:pt x="81000" y="18529"/>
                </a:lnTo>
                <a:lnTo>
                  <a:pt x="93306" y="23774"/>
                </a:lnTo>
                <a:lnTo>
                  <a:pt x="116700" y="54216"/>
                </a:lnTo>
                <a:lnTo>
                  <a:pt x="118008" y="69824"/>
                </a:lnTo>
                <a:lnTo>
                  <a:pt x="117678" y="75895"/>
                </a:lnTo>
                <a:lnTo>
                  <a:pt x="93306" y="111455"/>
                </a:lnTo>
                <a:lnTo>
                  <a:pt x="74498" y="118021"/>
                </a:lnTo>
                <a:lnTo>
                  <a:pt x="112589" y="118021"/>
                </a:lnTo>
                <a:lnTo>
                  <a:pt x="115430" y="115430"/>
                </a:lnTo>
                <a:lnTo>
                  <a:pt x="118008" y="112852"/>
                </a:lnTo>
                <a:lnTo>
                  <a:pt x="135216" y="112852"/>
                </a:lnTo>
                <a:lnTo>
                  <a:pt x="135216" y="67614"/>
                </a:lnTo>
                <a:lnTo>
                  <a:pt x="134886" y="60713"/>
                </a:lnTo>
                <a:lnTo>
                  <a:pt x="119793" y="24602"/>
                </a:lnTo>
                <a:lnTo>
                  <a:pt x="115430" y="19799"/>
                </a:lnTo>
                <a:lnTo>
                  <a:pt x="112593" y="1722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8160677" y="768578"/>
            <a:ext cx="85090" cy="123189"/>
          </a:xfrm>
          <a:custGeom>
            <a:avLst/>
            <a:gdLst/>
            <a:ahLst/>
            <a:cxnLst/>
            <a:rect l="l" t="t" r="r" b="b"/>
            <a:pathLst>
              <a:path w="85090" h="123190">
                <a:moveTo>
                  <a:pt x="85064" y="0"/>
                </a:moveTo>
                <a:lnTo>
                  <a:pt x="0" y="0"/>
                </a:lnTo>
                <a:lnTo>
                  <a:pt x="0" y="17208"/>
                </a:lnTo>
                <a:lnTo>
                  <a:pt x="56057" y="17208"/>
                </a:lnTo>
                <a:lnTo>
                  <a:pt x="0" y="122923"/>
                </a:lnTo>
                <a:lnTo>
                  <a:pt x="85064" y="122923"/>
                </a:lnTo>
                <a:lnTo>
                  <a:pt x="85064" y="105714"/>
                </a:lnTo>
                <a:lnTo>
                  <a:pt x="28765" y="105714"/>
                </a:lnTo>
                <a:lnTo>
                  <a:pt x="85064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8260257" y="762177"/>
            <a:ext cx="135255" cy="135255"/>
          </a:xfrm>
          <a:custGeom>
            <a:avLst/>
            <a:gdLst/>
            <a:ahLst/>
            <a:cxnLst/>
            <a:rect l="l" t="t" r="r" b="b"/>
            <a:pathLst>
              <a:path w="135254" h="135255">
                <a:moveTo>
                  <a:pt x="67614" y="0"/>
                </a:moveTo>
                <a:lnTo>
                  <a:pt x="29778" y="11561"/>
                </a:lnTo>
                <a:lnTo>
                  <a:pt x="5283" y="41313"/>
                </a:lnTo>
                <a:lnTo>
                  <a:pt x="0" y="67614"/>
                </a:lnTo>
                <a:lnTo>
                  <a:pt x="330" y="74516"/>
                </a:lnTo>
                <a:lnTo>
                  <a:pt x="15434" y="110629"/>
                </a:lnTo>
                <a:lnTo>
                  <a:pt x="47553" y="132250"/>
                </a:lnTo>
                <a:lnTo>
                  <a:pt x="67614" y="135229"/>
                </a:lnTo>
                <a:lnTo>
                  <a:pt x="74508" y="134898"/>
                </a:lnTo>
                <a:lnTo>
                  <a:pt x="110640" y="119794"/>
                </a:lnTo>
                <a:lnTo>
                  <a:pt x="112592" y="118021"/>
                </a:lnTo>
                <a:lnTo>
                  <a:pt x="60718" y="118021"/>
                </a:lnTo>
                <a:lnTo>
                  <a:pt x="54216" y="116700"/>
                </a:lnTo>
                <a:lnTo>
                  <a:pt x="23761" y="93306"/>
                </a:lnTo>
                <a:lnTo>
                  <a:pt x="17212" y="60713"/>
                </a:lnTo>
                <a:lnTo>
                  <a:pt x="18516" y="54216"/>
                </a:lnTo>
                <a:lnTo>
                  <a:pt x="41910" y="23774"/>
                </a:lnTo>
                <a:lnTo>
                  <a:pt x="60718" y="17221"/>
                </a:lnTo>
                <a:lnTo>
                  <a:pt x="112593" y="17221"/>
                </a:lnTo>
                <a:lnTo>
                  <a:pt x="110627" y="15434"/>
                </a:lnTo>
                <a:lnTo>
                  <a:pt x="74508" y="330"/>
                </a:lnTo>
                <a:lnTo>
                  <a:pt x="67614" y="0"/>
                </a:lnTo>
                <a:close/>
              </a:path>
              <a:path w="135254" h="135255">
                <a:moveTo>
                  <a:pt x="135216" y="112852"/>
                </a:moveTo>
                <a:lnTo>
                  <a:pt x="118008" y="112852"/>
                </a:lnTo>
                <a:lnTo>
                  <a:pt x="118008" y="129324"/>
                </a:lnTo>
                <a:lnTo>
                  <a:pt x="135216" y="129324"/>
                </a:lnTo>
                <a:lnTo>
                  <a:pt x="135216" y="112852"/>
                </a:lnTo>
                <a:close/>
              </a:path>
              <a:path w="135254" h="135255">
                <a:moveTo>
                  <a:pt x="112593" y="17221"/>
                </a:moveTo>
                <a:lnTo>
                  <a:pt x="74498" y="17221"/>
                </a:lnTo>
                <a:lnTo>
                  <a:pt x="81000" y="18529"/>
                </a:lnTo>
                <a:lnTo>
                  <a:pt x="93306" y="23774"/>
                </a:lnTo>
                <a:lnTo>
                  <a:pt x="116700" y="54216"/>
                </a:lnTo>
                <a:lnTo>
                  <a:pt x="118008" y="69824"/>
                </a:lnTo>
                <a:lnTo>
                  <a:pt x="117678" y="75895"/>
                </a:lnTo>
                <a:lnTo>
                  <a:pt x="93306" y="111455"/>
                </a:lnTo>
                <a:lnTo>
                  <a:pt x="74498" y="118021"/>
                </a:lnTo>
                <a:lnTo>
                  <a:pt x="112592" y="118021"/>
                </a:lnTo>
                <a:lnTo>
                  <a:pt x="115430" y="115430"/>
                </a:lnTo>
                <a:lnTo>
                  <a:pt x="118008" y="112852"/>
                </a:lnTo>
                <a:lnTo>
                  <a:pt x="135216" y="112852"/>
                </a:lnTo>
                <a:lnTo>
                  <a:pt x="135216" y="67614"/>
                </a:lnTo>
                <a:lnTo>
                  <a:pt x="134886" y="60713"/>
                </a:lnTo>
                <a:lnTo>
                  <a:pt x="119793" y="24602"/>
                </a:lnTo>
                <a:lnTo>
                  <a:pt x="115430" y="19799"/>
                </a:lnTo>
                <a:lnTo>
                  <a:pt x="112593" y="1722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8423719" y="719391"/>
            <a:ext cx="86360" cy="172085"/>
          </a:xfrm>
          <a:custGeom>
            <a:avLst/>
            <a:gdLst/>
            <a:ahLst/>
            <a:cxnLst/>
            <a:rect l="l" t="t" r="r" b="b"/>
            <a:pathLst>
              <a:path w="86359" h="172084">
                <a:moveTo>
                  <a:pt x="17208" y="0"/>
                </a:moveTo>
                <a:lnTo>
                  <a:pt x="0" y="0"/>
                </a:lnTo>
                <a:lnTo>
                  <a:pt x="241" y="172097"/>
                </a:lnTo>
                <a:lnTo>
                  <a:pt x="17449" y="172097"/>
                </a:lnTo>
                <a:lnTo>
                  <a:pt x="17208" y="110147"/>
                </a:lnTo>
                <a:lnTo>
                  <a:pt x="38897" y="110147"/>
                </a:lnTo>
                <a:lnTo>
                  <a:pt x="30479" y="99085"/>
                </a:lnTo>
                <a:lnTo>
                  <a:pt x="40378" y="89738"/>
                </a:lnTo>
                <a:lnTo>
                  <a:pt x="17208" y="89738"/>
                </a:lnTo>
                <a:lnTo>
                  <a:pt x="17208" y="0"/>
                </a:lnTo>
                <a:close/>
              </a:path>
              <a:path w="86359" h="172084">
                <a:moveTo>
                  <a:pt x="38897" y="110147"/>
                </a:moveTo>
                <a:lnTo>
                  <a:pt x="17208" y="110147"/>
                </a:lnTo>
                <a:lnTo>
                  <a:pt x="63906" y="172097"/>
                </a:lnTo>
                <a:lnTo>
                  <a:pt x="86042" y="172097"/>
                </a:lnTo>
                <a:lnTo>
                  <a:pt x="38897" y="110147"/>
                </a:lnTo>
                <a:close/>
              </a:path>
              <a:path w="86359" h="172084">
                <a:moveTo>
                  <a:pt x="83337" y="49174"/>
                </a:moveTo>
                <a:lnTo>
                  <a:pt x="62928" y="49174"/>
                </a:lnTo>
                <a:lnTo>
                  <a:pt x="17208" y="89738"/>
                </a:lnTo>
                <a:lnTo>
                  <a:pt x="40378" y="89738"/>
                </a:lnTo>
                <a:lnTo>
                  <a:pt x="83337" y="49174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527491" y="719404"/>
            <a:ext cx="111125" cy="172085"/>
          </a:xfrm>
          <a:custGeom>
            <a:avLst/>
            <a:gdLst/>
            <a:ahLst/>
            <a:cxnLst/>
            <a:rect l="l" t="t" r="r" b="b"/>
            <a:pathLst>
              <a:path w="111125" h="172084">
                <a:moveTo>
                  <a:pt x="17703" y="0"/>
                </a:moveTo>
                <a:lnTo>
                  <a:pt x="0" y="0"/>
                </a:lnTo>
                <a:lnTo>
                  <a:pt x="0" y="172097"/>
                </a:lnTo>
                <a:lnTo>
                  <a:pt x="17945" y="172097"/>
                </a:lnTo>
                <a:lnTo>
                  <a:pt x="18070" y="92849"/>
                </a:lnTo>
                <a:lnTo>
                  <a:pt x="18973" y="88722"/>
                </a:lnTo>
                <a:lnTo>
                  <a:pt x="50152" y="60477"/>
                </a:lnTo>
                <a:lnTo>
                  <a:pt x="95381" y="60477"/>
                </a:lnTo>
                <a:lnTo>
                  <a:pt x="94899" y="59994"/>
                </a:lnTo>
                <a:lnTo>
                  <a:pt x="17703" y="59994"/>
                </a:lnTo>
                <a:lnTo>
                  <a:pt x="17703" y="0"/>
                </a:lnTo>
                <a:close/>
              </a:path>
              <a:path w="111125" h="172084">
                <a:moveTo>
                  <a:pt x="95381" y="60477"/>
                </a:moveTo>
                <a:lnTo>
                  <a:pt x="60147" y="60477"/>
                </a:lnTo>
                <a:lnTo>
                  <a:pt x="64985" y="61468"/>
                </a:lnTo>
                <a:lnTo>
                  <a:pt x="74155" y="65392"/>
                </a:lnTo>
                <a:lnTo>
                  <a:pt x="92684" y="92849"/>
                </a:lnTo>
                <a:lnTo>
                  <a:pt x="92684" y="98348"/>
                </a:lnTo>
                <a:lnTo>
                  <a:pt x="92925" y="172097"/>
                </a:lnTo>
                <a:lnTo>
                  <a:pt x="110629" y="172097"/>
                </a:lnTo>
                <a:lnTo>
                  <a:pt x="110388" y="98348"/>
                </a:lnTo>
                <a:lnTo>
                  <a:pt x="110388" y="90563"/>
                </a:lnTo>
                <a:lnTo>
                  <a:pt x="108915" y="83426"/>
                </a:lnTo>
                <a:lnTo>
                  <a:pt x="103009" y="69989"/>
                </a:lnTo>
                <a:lnTo>
                  <a:pt x="99034" y="64135"/>
                </a:lnTo>
                <a:lnTo>
                  <a:pt x="95381" y="60477"/>
                </a:lnTo>
                <a:close/>
              </a:path>
              <a:path w="111125" h="172084">
                <a:moveTo>
                  <a:pt x="62611" y="42773"/>
                </a:moveTo>
                <a:lnTo>
                  <a:pt x="51460" y="42773"/>
                </a:lnTo>
                <a:lnTo>
                  <a:pt x="47853" y="43192"/>
                </a:lnTo>
                <a:lnTo>
                  <a:pt x="17703" y="59994"/>
                </a:lnTo>
                <a:lnTo>
                  <a:pt x="94899" y="59994"/>
                </a:lnTo>
                <a:lnTo>
                  <a:pt x="89039" y="54127"/>
                </a:lnTo>
                <a:lnTo>
                  <a:pt x="83172" y="50152"/>
                </a:lnTo>
                <a:lnTo>
                  <a:pt x="69735" y="44259"/>
                </a:lnTo>
                <a:lnTo>
                  <a:pt x="62611" y="42773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8662237" y="762177"/>
            <a:ext cx="89535" cy="135255"/>
          </a:xfrm>
          <a:custGeom>
            <a:avLst/>
            <a:gdLst/>
            <a:ahLst/>
            <a:cxnLst/>
            <a:rect l="l" t="t" r="r" b="b"/>
            <a:pathLst>
              <a:path w="89534" h="135255">
                <a:moveTo>
                  <a:pt x="17373" y="91948"/>
                </a:moveTo>
                <a:lnTo>
                  <a:pt x="165" y="91948"/>
                </a:lnTo>
                <a:lnTo>
                  <a:pt x="0" y="98996"/>
                </a:lnTo>
                <a:lnTo>
                  <a:pt x="23113" y="130098"/>
                </a:lnTo>
                <a:lnTo>
                  <a:pt x="39916" y="135216"/>
                </a:lnTo>
                <a:lnTo>
                  <a:pt x="51384" y="135216"/>
                </a:lnTo>
                <a:lnTo>
                  <a:pt x="83721" y="118173"/>
                </a:lnTo>
                <a:lnTo>
                  <a:pt x="39687" y="118173"/>
                </a:lnTo>
                <a:lnTo>
                  <a:pt x="33883" y="116763"/>
                </a:lnTo>
                <a:lnTo>
                  <a:pt x="24828" y="110744"/>
                </a:lnTo>
                <a:lnTo>
                  <a:pt x="21704" y="107416"/>
                </a:lnTo>
                <a:lnTo>
                  <a:pt x="18237" y="100114"/>
                </a:lnTo>
                <a:lnTo>
                  <a:pt x="17373" y="96177"/>
                </a:lnTo>
                <a:lnTo>
                  <a:pt x="17373" y="91948"/>
                </a:lnTo>
                <a:close/>
              </a:path>
              <a:path w="89534" h="135255">
                <a:moveTo>
                  <a:pt x="52209" y="0"/>
                </a:moveTo>
                <a:lnTo>
                  <a:pt x="39916" y="0"/>
                </a:lnTo>
                <a:lnTo>
                  <a:pt x="34340" y="1104"/>
                </a:lnTo>
                <a:lnTo>
                  <a:pt x="3936" y="28625"/>
                </a:lnTo>
                <a:lnTo>
                  <a:pt x="3200" y="33616"/>
                </a:lnTo>
                <a:lnTo>
                  <a:pt x="4673" y="45885"/>
                </a:lnTo>
                <a:lnTo>
                  <a:pt x="36309" y="70739"/>
                </a:lnTo>
                <a:lnTo>
                  <a:pt x="49098" y="74015"/>
                </a:lnTo>
                <a:lnTo>
                  <a:pt x="54419" y="75819"/>
                </a:lnTo>
                <a:lnTo>
                  <a:pt x="71528" y="96177"/>
                </a:lnTo>
                <a:lnTo>
                  <a:pt x="71462" y="98386"/>
                </a:lnTo>
                <a:lnTo>
                  <a:pt x="71132" y="103784"/>
                </a:lnTo>
                <a:lnTo>
                  <a:pt x="68948" y="108407"/>
                </a:lnTo>
                <a:lnTo>
                  <a:pt x="60883" y="116090"/>
                </a:lnTo>
                <a:lnTo>
                  <a:pt x="54838" y="118008"/>
                </a:lnTo>
                <a:lnTo>
                  <a:pt x="46774" y="118008"/>
                </a:lnTo>
                <a:lnTo>
                  <a:pt x="39687" y="118173"/>
                </a:lnTo>
                <a:lnTo>
                  <a:pt x="83721" y="118173"/>
                </a:lnTo>
                <a:lnTo>
                  <a:pt x="88226" y="109486"/>
                </a:lnTo>
                <a:lnTo>
                  <a:pt x="89420" y="104330"/>
                </a:lnTo>
                <a:lnTo>
                  <a:pt x="89420" y="90881"/>
                </a:lnTo>
                <a:lnTo>
                  <a:pt x="61544" y="60731"/>
                </a:lnTo>
                <a:lnTo>
                  <a:pt x="49415" y="56794"/>
                </a:lnTo>
                <a:lnTo>
                  <a:pt x="43891" y="54914"/>
                </a:lnTo>
                <a:lnTo>
                  <a:pt x="20243" y="33680"/>
                </a:lnTo>
                <a:lnTo>
                  <a:pt x="21437" y="29502"/>
                </a:lnTo>
                <a:lnTo>
                  <a:pt x="27825" y="21640"/>
                </a:lnTo>
                <a:lnTo>
                  <a:pt x="31305" y="19011"/>
                </a:lnTo>
                <a:lnTo>
                  <a:pt x="38849" y="16395"/>
                </a:lnTo>
                <a:lnTo>
                  <a:pt x="42367" y="15735"/>
                </a:lnTo>
                <a:lnTo>
                  <a:pt x="78896" y="15735"/>
                </a:lnTo>
                <a:lnTo>
                  <a:pt x="78181" y="14795"/>
                </a:lnTo>
                <a:lnTo>
                  <a:pt x="71627" y="8077"/>
                </a:lnTo>
                <a:lnTo>
                  <a:pt x="67576" y="5334"/>
                </a:lnTo>
                <a:lnTo>
                  <a:pt x="57899" y="1066"/>
                </a:lnTo>
                <a:lnTo>
                  <a:pt x="52209" y="0"/>
                </a:lnTo>
                <a:close/>
              </a:path>
              <a:path w="89534" h="135255">
                <a:moveTo>
                  <a:pt x="78896" y="15735"/>
                </a:moveTo>
                <a:lnTo>
                  <a:pt x="50571" y="15735"/>
                </a:lnTo>
                <a:lnTo>
                  <a:pt x="55079" y="17005"/>
                </a:lnTo>
                <a:lnTo>
                  <a:pt x="63271" y="22085"/>
                </a:lnTo>
                <a:lnTo>
                  <a:pt x="66052" y="25730"/>
                </a:lnTo>
                <a:lnTo>
                  <a:pt x="67525" y="30492"/>
                </a:lnTo>
                <a:lnTo>
                  <a:pt x="85978" y="30492"/>
                </a:lnTo>
                <a:lnTo>
                  <a:pt x="85636" y="28028"/>
                </a:lnTo>
                <a:lnTo>
                  <a:pt x="84531" y="25082"/>
                </a:lnTo>
                <a:lnTo>
                  <a:pt x="80771" y="18199"/>
                </a:lnTo>
                <a:lnTo>
                  <a:pt x="78896" y="15735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795245" y="785774"/>
            <a:ext cx="0" cy="106045"/>
          </a:xfrm>
          <a:custGeom>
            <a:avLst/>
            <a:gdLst/>
            <a:ahLst/>
            <a:cxnLst/>
            <a:rect l="l" t="t" r="r" b="b"/>
            <a:pathLst>
              <a:path h="106044">
                <a:moveTo>
                  <a:pt x="0" y="0"/>
                </a:moveTo>
                <a:lnTo>
                  <a:pt x="0" y="105714"/>
                </a:lnTo>
              </a:path>
            </a:pathLst>
          </a:custGeom>
          <a:ln w="17221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774100" y="777170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1963" y="0"/>
                </a:lnTo>
              </a:path>
            </a:pathLst>
          </a:custGeom>
          <a:ln w="17208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786634" y="743978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0" y="0"/>
                </a:moveTo>
                <a:lnTo>
                  <a:pt x="17221" y="0"/>
                </a:lnTo>
              </a:path>
            </a:pathLst>
          </a:custGeom>
          <a:ln w="49174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8838438" y="762177"/>
            <a:ext cx="135255" cy="135255"/>
          </a:xfrm>
          <a:custGeom>
            <a:avLst/>
            <a:gdLst/>
            <a:ahLst/>
            <a:cxnLst/>
            <a:rect l="l" t="t" r="r" b="b"/>
            <a:pathLst>
              <a:path w="135254" h="135255">
                <a:moveTo>
                  <a:pt x="67602" y="0"/>
                </a:moveTo>
                <a:lnTo>
                  <a:pt x="29771" y="11561"/>
                </a:lnTo>
                <a:lnTo>
                  <a:pt x="5283" y="41313"/>
                </a:lnTo>
                <a:lnTo>
                  <a:pt x="0" y="67614"/>
                </a:lnTo>
                <a:lnTo>
                  <a:pt x="329" y="74516"/>
                </a:lnTo>
                <a:lnTo>
                  <a:pt x="15421" y="110629"/>
                </a:lnTo>
                <a:lnTo>
                  <a:pt x="47553" y="132250"/>
                </a:lnTo>
                <a:lnTo>
                  <a:pt x="67602" y="135229"/>
                </a:lnTo>
                <a:lnTo>
                  <a:pt x="74503" y="134898"/>
                </a:lnTo>
                <a:lnTo>
                  <a:pt x="110635" y="119794"/>
                </a:lnTo>
                <a:lnTo>
                  <a:pt x="112589" y="118021"/>
                </a:lnTo>
                <a:lnTo>
                  <a:pt x="60731" y="118021"/>
                </a:lnTo>
                <a:lnTo>
                  <a:pt x="54203" y="116700"/>
                </a:lnTo>
                <a:lnTo>
                  <a:pt x="23761" y="93306"/>
                </a:lnTo>
                <a:lnTo>
                  <a:pt x="17212" y="60713"/>
                </a:lnTo>
                <a:lnTo>
                  <a:pt x="18516" y="54216"/>
                </a:lnTo>
                <a:lnTo>
                  <a:pt x="41910" y="23774"/>
                </a:lnTo>
                <a:lnTo>
                  <a:pt x="60731" y="17221"/>
                </a:lnTo>
                <a:lnTo>
                  <a:pt x="112593" y="17221"/>
                </a:lnTo>
                <a:lnTo>
                  <a:pt x="110627" y="15434"/>
                </a:lnTo>
                <a:lnTo>
                  <a:pt x="74503" y="330"/>
                </a:lnTo>
                <a:lnTo>
                  <a:pt x="67602" y="0"/>
                </a:lnTo>
                <a:close/>
              </a:path>
              <a:path w="135254" h="135255">
                <a:moveTo>
                  <a:pt x="135216" y="112852"/>
                </a:moveTo>
                <a:lnTo>
                  <a:pt x="118008" y="112852"/>
                </a:lnTo>
                <a:lnTo>
                  <a:pt x="118008" y="129324"/>
                </a:lnTo>
                <a:lnTo>
                  <a:pt x="135216" y="129324"/>
                </a:lnTo>
                <a:lnTo>
                  <a:pt x="135216" y="112852"/>
                </a:lnTo>
                <a:close/>
              </a:path>
              <a:path w="135254" h="135255">
                <a:moveTo>
                  <a:pt x="112593" y="17221"/>
                </a:moveTo>
                <a:lnTo>
                  <a:pt x="74485" y="17221"/>
                </a:lnTo>
                <a:lnTo>
                  <a:pt x="81013" y="18529"/>
                </a:lnTo>
                <a:lnTo>
                  <a:pt x="93294" y="23774"/>
                </a:lnTo>
                <a:lnTo>
                  <a:pt x="116700" y="54216"/>
                </a:lnTo>
                <a:lnTo>
                  <a:pt x="118008" y="69824"/>
                </a:lnTo>
                <a:lnTo>
                  <a:pt x="117678" y="75895"/>
                </a:lnTo>
                <a:lnTo>
                  <a:pt x="93294" y="111455"/>
                </a:lnTo>
                <a:lnTo>
                  <a:pt x="74485" y="118021"/>
                </a:lnTo>
                <a:lnTo>
                  <a:pt x="112589" y="118021"/>
                </a:lnTo>
                <a:lnTo>
                  <a:pt x="115430" y="115430"/>
                </a:lnTo>
                <a:lnTo>
                  <a:pt x="118008" y="112852"/>
                </a:lnTo>
                <a:lnTo>
                  <a:pt x="135216" y="112852"/>
                </a:lnTo>
                <a:lnTo>
                  <a:pt x="135216" y="67614"/>
                </a:lnTo>
                <a:lnTo>
                  <a:pt x="134886" y="60713"/>
                </a:lnTo>
                <a:lnTo>
                  <a:pt x="119793" y="24602"/>
                </a:lnTo>
                <a:lnTo>
                  <a:pt x="115430" y="19799"/>
                </a:lnTo>
                <a:lnTo>
                  <a:pt x="112593" y="1722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8998508" y="762177"/>
            <a:ext cx="111125" cy="129539"/>
          </a:xfrm>
          <a:custGeom>
            <a:avLst/>
            <a:gdLst/>
            <a:ahLst/>
            <a:cxnLst/>
            <a:rect l="l" t="t" r="r" b="b"/>
            <a:pathLst>
              <a:path w="111125" h="129540">
                <a:moveTo>
                  <a:pt x="17208" y="6388"/>
                </a:moveTo>
                <a:lnTo>
                  <a:pt x="0" y="6388"/>
                </a:lnTo>
                <a:lnTo>
                  <a:pt x="0" y="129311"/>
                </a:lnTo>
                <a:lnTo>
                  <a:pt x="17449" y="129311"/>
                </a:lnTo>
                <a:lnTo>
                  <a:pt x="17208" y="55562"/>
                </a:lnTo>
                <a:lnTo>
                  <a:pt x="17317" y="50317"/>
                </a:lnTo>
                <a:lnTo>
                  <a:pt x="45148" y="18770"/>
                </a:lnTo>
                <a:lnTo>
                  <a:pt x="49987" y="17703"/>
                </a:lnTo>
                <a:lnTo>
                  <a:pt x="17208" y="17703"/>
                </a:lnTo>
                <a:lnTo>
                  <a:pt x="17208" y="6388"/>
                </a:lnTo>
                <a:close/>
              </a:path>
              <a:path w="111125" h="129540">
                <a:moveTo>
                  <a:pt x="62611" y="0"/>
                </a:moveTo>
                <a:lnTo>
                  <a:pt x="51295" y="0"/>
                </a:lnTo>
                <a:lnTo>
                  <a:pt x="47523" y="406"/>
                </a:lnTo>
                <a:lnTo>
                  <a:pt x="17208" y="17703"/>
                </a:lnTo>
                <a:lnTo>
                  <a:pt x="60147" y="17703"/>
                </a:lnTo>
                <a:lnTo>
                  <a:pt x="64985" y="18681"/>
                </a:lnTo>
                <a:lnTo>
                  <a:pt x="92684" y="50317"/>
                </a:lnTo>
                <a:lnTo>
                  <a:pt x="92684" y="55562"/>
                </a:lnTo>
                <a:lnTo>
                  <a:pt x="92925" y="129311"/>
                </a:lnTo>
                <a:lnTo>
                  <a:pt x="110629" y="129311"/>
                </a:lnTo>
                <a:lnTo>
                  <a:pt x="110388" y="55562"/>
                </a:lnTo>
                <a:lnTo>
                  <a:pt x="110388" y="48031"/>
                </a:lnTo>
                <a:lnTo>
                  <a:pt x="89039" y="11353"/>
                </a:lnTo>
                <a:lnTo>
                  <a:pt x="69735" y="1473"/>
                </a:lnTo>
                <a:lnTo>
                  <a:pt x="62611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7517828" y="736853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4">
                <a:moveTo>
                  <a:pt x="13271" y="0"/>
                </a:moveTo>
                <a:lnTo>
                  <a:pt x="7378" y="0"/>
                </a:lnTo>
                <a:lnTo>
                  <a:pt x="4914" y="977"/>
                </a:lnTo>
                <a:lnTo>
                  <a:pt x="977" y="4914"/>
                </a:lnTo>
                <a:lnTo>
                  <a:pt x="0" y="7365"/>
                </a:lnTo>
                <a:lnTo>
                  <a:pt x="0" y="13271"/>
                </a:lnTo>
                <a:lnTo>
                  <a:pt x="977" y="15735"/>
                </a:lnTo>
                <a:lnTo>
                  <a:pt x="4914" y="19659"/>
                </a:lnTo>
                <a:lnTo>
                  <a:pt x="7378" y="20650"/>
                </a:lnTo>
                <a:lnTo>
                  <a:pt x="13271" y="20650"/>
                </a:lnTo>
                <a:lnTo>
                  <a:pt x="15735" y="19659"/>
                </a:lnTo>
                <a:lnTo>
                  <a:pt x="19672" y="15735"/>
                </a:lnTo>
                <a:lnTo>
                  <a:pt x="20650" y="13271"/>
                </a:lnTo>
                <a:lnTo>
                  <a:pt x="20650" y="7365"/>
                </a:lnTo>
                <a:lnTo>
                  <a:pt x="19672" y="4914"/>
                </a:lnTo>
                <a:lnTo>
                  <a:pt x="15735" y="977"/>
                </a:lnTo>
                <a:lnTo>
                  <a:pt x="13271" y="0"/>
                </a:lnTo>
                <a:close/>
              </a:path>
            </a:pathLst>
          </a:custGeom>
          <a:solidFill>
            <a:srgbClr val="E31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7812785" y="736853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4">
                <a:moveTo>
                  <a:pt x="13271" y="0"/>
                </a:moveTo>
                <a:lnTo>
                  <a:pt x="7378" y="0"/>
                </a:lnTo>
                <a:lnTo>
                  <a:pt x="4914" y="977"/>
                </a:lnTo>
                <a:lnTo>
                  <a:pt x="977" y="4914"/>
                </a:lnTo>
                <a:lnTo>
                  <a:pt x="0" y="7365"/>
                </a:lnTo>
                <a:lnTo>
                  <a:pt x="0" y="13271"/>
                </a:lnTo>
                <a:lnTo>
                  <a:pt x="977" y="15735"/>
                </a:lnTo>
                <a:lnTo>
                  <a:pt x="4914" y="19659"/>
                </a:lnTo>
                <a:lnTo>
                  <a:pt x="7378" y="20650"/>
                </a:lnTo>
                <a:lnTo>
                  <a:pt x="13271" y="20650"/>
                </a:lnTo>
                <a:lnTo>
                  <a:pt x="15735" y="19659"/>
                </a:lnTo>
                <a:lnTo>
                  <a:pt x="19672" y="15735"/>
                </a:lnTo>
                <a:lnTo>
                  <a:pt x="20650" y="13271"/>
                </a:lnTo>
                <a:lnTo>
                  <a:pt x="20650" y="7365"/>
                </a:lnTo>
                <a:lnTo>
                  <a:pt x="19672" y="4914"/>
                </a:lnTo>
                <a:lnTo>
                  <a:pt x="15735" y="977"/>
                </a:lnTo>
                <a:lnTo>
                  <a:pt x="13271" y="0"/>
                </a:lnTo>
                <a:close/>
              </a:path>
            </a:pathLst>
          </a:custGeom>
          <a:solidFill>
            <a:srgbClr val="E31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7308532" y="761999"/>
            <a:ext cx="59055" cy="134620"/>
          </a:xfrm>
          <a:custGeom>
            <a:avLst/>
            <a:gdLst/>
            <a:ahLst/>
            <a:cxnLst/>
            <a:rect l="l" t="t" r="r" b="b"/>
            <a:pathLst>
              <a:path w="59054" h="134619">
                <a:moveTo>
                  <a:pt x="58966" y="0"/>
                </a:moveTo>
                <a:lnTo>
                  <a:pt x="19799" y="19253"/>
                </a:lnTo>
                <a:lnTo>
                  <a:pt x="1323" y="53493"/>
                </a:lnTo>
                <a:lnTo>
                  <a:pt x="0" y="67068"/>
                </a:lnTo>
                <a:lnTo>
                  <a:pt x="330" y="73969"/>
                </a:lnTo>
                <a:lnTo>
                  <a:pt x="15434" y="110094"/>
                </a:lnTo>
                <a:lnTo>
                  <a:pt x="46926" y="131813"/>
                </a:lnTo>
                <a:lnTo>
                  <a:pt x="58966" y="134137"/>
                </a:lnTo>
                <a:lnTo>
                  <a:pt x="58966" y="116738"/>
                </a:lnTo>
                <a:lnTo>
                  <a:pt x="55219" y="116090"/>
                </a:lnTo>
                <a:lnTo>
                  <a:pt x="51574" y="115036"/>
                </a:lnTo>
                <a:lnTo>
                  <a:pt x="18529" y="80467"/>
                </a:lnTo>
                <a:lnTo>
                  <a:pt x="17210" y="60174"/>
                </a:lnTo>
                <a:lnTo>
                  <a:pt x="18529" y="53670"/>
                </a:lnTo>
                <a:lnTo>
                  <a:pt x="41922" y="23228"/>
                </a:lnTo>
                <a:lnTo>
                  <a:pt x="58966" y="17411"/>
                </a:lnTo>
                <a:lnTo>
                  <a:pt x="58966" y="0"/>
                </a:lnTo>
                <a:close/>
              </a:path>
            </a:pathLst>
          </a:custGeom>
          <a:solidFill>
            <a:srgbClr val="E31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7384808" y="761999"/>
            <a:ext cx="59055" cy="134620"/>
          </a:xfrm>
          <a:custGeom>
            <a:avLst/>
            <a:gdLst/>
            <a:ahLst/>
            <a:cxnLst/>
            <a:rect l="l" t="t" r="r" b="b"/>
            <a:pathLst>
              <a:path w="59054" h="134619">
                <a:moveTo>
                  <a:pt x="0" y="0"/>
                </a:moveTo>
                <a:lnTo>
                  <a:pt x="0" y="17424"/>
                </a:lnTo>
                <a:lnTo>
                  <a:pt x="3746" y="18059"/>
                </a:lnTo>
                <a:lnTo>
                  <a:pt x="7378" y="19113"/>
                </a:lnTo>
                <a:lnTo>
                  <a:pt x="40436" y="53682"/>
                </a:lnTo>
                <a:lnTo>
                  <a:pt x="41743" y="73971"/>
                </a:lnTo>
                <a:lnTo>
                  <a:pt x="40436" y="80479"/>
                </a:lnTo>
                <a:lnTo>
                  <a:pt x="17030" y="110921"/>
                </a:lnTo>
                <a:lnTo>
                  <a:pt x="0" y="116725"/>
                </a:lnTo>
                <a:lnTo>
                  <a:pt x="0" y="134150"/>
                </a:lnTo>
                <a:lnTo>
                  <a:pt x="39166" y="114896"/>
                </a:lnTo>
                <a:lnTo>
                  <a:pt x="57631" y="80659"/>
                </a:lnTo>
                <a:lnTo>
                  <a:pt x="58953" y="67068"/>
                </a:lnTo>
                <a:lnTo>
                  <a:pt x="58622" y="60174"/>
                </a:lnTo>
                <a:lnTo>
                  <a:pt x="43529" y="24055"/>
                </a:lnTo>
                <a:lnTo>
                  <a:pt x="12039" y="2336"/>
                </a:lnTo>
                <a:lnTo>
                  <a:pt x="6146" y="761"/>
                </a:lnTo>
                <a:lnTo>
                  <a:pt x="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7558976" y="965974"/>
            <a:ext cx="36195" cy="60325"/>
          </a:xfrm>
          <a:custGeom>
            <a:avLst/>
            <a:gdLst/>
            <a:ahLst/>
            <a:cxnLst/>
            <a:rect l="l" t="t" r="r" b="b"/>
            <a:pathLst>
              <a:path w="36195" h="60325">
                <a:moveTo>
                  <a:pt x="34709" y="0"/>
                </a:moveTo>
                <a:lnTo>
                  <a:pt x="1409" y="0"/>
                </a:lnTo>
                <a:lnTo>
                  <a:pt x="94" y="1231"/>
                </a:lnTo>
                <a:lnTo>
                  <a:pt x="0" y="58432"/>
                </a:lnTo>
                <a:lnTo>
                  <a:pt x="1409" y="59753"/>
                </a:lnTo>
                <a:lnTo>
                  <a:pt x="4953" y="59753"/>
                </a:lnTo>
                <a:lnTo>
                  <a:pt x="6350" y="58432"/>
                </a:lnTo>
                <a:lnTo>
                  <a:pt x="6350" y="32727"/>
                </a:lnTo>
                <a:lnTo>
                  <a:pt x="28460" y="32727"/>
                </a:lnTo>
                <a:lnTo>
                  <a:pt x="29768" y="31496"/>
                </a:lnTo>
                <a:lnTo>
                  <a:pt x="29768" y="28511"/>
                </a:lnTo>
                <a:lnTo>
                  <a:pt x="28460" y="27292"/>
                </a:lnTo>
                <a:lnTo>
                  <a:pt x="6350" y="27292"/>
                </a:lnTo>
                <a:lnTo>
                  <a:pt x="6350" y="5448"/>
                </a:lnTo>
                <a:lnTo>
                  <a:pt x="34709" y="5435"/>
                </a:lnTo>
                <a:lnTo>
                  <a:pt x="36017" y="4216"/>
                </a:lnTo>
                <a:lnTo>
                  <a:pt x="36017" y="1231"/>
                </a:lnTo>
                <a:lnTo>
                  <a:pt x="34709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7616634" y="965276"/>
            <a:ext cx="43815" cy="60960"/>
          </a:xfrm>
          <a:custGeom>
            <a:avLst/>
            <a:gdLst/>
            <a:ahLst/>
            <a:cxnLst/>
            <a:rect l="l" t="t" r="r" b="b"/>
            <a:pathLst>
              <a:path w="43815" h="60959">
                <a:moveTo>
                  <a:pt x="4940" y="0"/>
                </a:moveTo>
                <a:lnTo>
                  <a:pt x="1397" y="0"/>
                </a:lnTo>
                <a:lnTo>
                  <a:pt x="0" y="1308"/>
                </a:lnTo>
                <a:lnTo>
                  <a:pt x="0" y="41757"/>
                </a:lnTo>
                <a:lnTo>
                  <a:pt x="946" y="48831"/>
                </a:lnTo>
                <a:lnTo>
                  <a:pt x="4349" y="54984"/>
                </a:lnTo>
                <a:lnTo>
                  <a:pt x="11058" y="59327"/>
                </a:lnTo>
                <a:lnTo>
                  <a:pt x="21920" y="60972"/>
                </a:lnTo>
                <a:lnTo>
                  <a:pt x="32767" y="59327"/>
                </a:lnTo>
                <a:lnTo>
                  <a:pt x="38870" y="55359"/>
                </a:lnTo>
                <a:lnTo>
                  <a:pt x="9042" y="55359"/>
                </a:lnTo>
                <a:lnTo>
                  <a:pt x="6394" y="48831"/>
                </a:lnTo>
                <a:lnTo>
                  <a:pt x="6337" y="1308"/>
                </a:lnTo>
                <a:lnTo>
                  <a:pt x="4940" y="0"/>
                </a:lnTo>
                <a:close/>
              </a:path>
              <a:path w="43815" h="60959">
                <a:moveTo>
                  <a:pt x="42354" y="0"/>
                </a:moveTo>
                <a:lnTo>
                  <a:pt x="38798" y="0"/>
                </a:lnTo>
                <a:lnTo>
                  <a:pt x="37401" y="1308"/>
                </a:lnTo>
                <a:lnTo>
                  <a:pt x="37344" y="48831"/>
                </a:lnTo>
                <a:lnTo>
                  <a:pt x="34696" y="55359"/>
                </a:lnTo>
                <a:lnTo>
                  <a:pt x="38870" y="55359"/>
                </a:lnTo>
                <a:lnTo>
                  <a:pt x="39446" y="54984"/>
                </a:lnTo>
                <a:lnTo>
                  <a:pt x="42819" y="48831"/>
                </a:lnTo>
                <a:lnTo>
                  <a:pt x="43751" y="41757"/>
                </a:lnTo>
                <a:lnTo>
                  <a:pt x="43751" y="1308"/>
                </a:lnTo>
                <a:lnTo>
                  <a:pt x="42354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7684172" y="965263"/>
            <a:ext cx="34925" cy="60325"/>
          </a:xfrm>
          <a:custGeom>
            <a:avLst/>
            <a:gdLst/>
            <a:ahLst/>
            <a:cxnLst/>
            <a:rect l="l" t="t" r="r" b="b"/>
            <a:pathLst>
              <a:path w="34925" h="60325">
                <a:moveTo>
                  <a:pt x="4940" y="0"/>
                </a:moveTo>
                <a:lnTo>
                  <a:pt x="1396" y="0"/>
                </a:lnTo>
                <a:lnTo>
                  <a:pt x="0" y="1320"/>
                </a:lnTo>
                <a:lnTo>
                  <a:pt x="94" y="58521"/>
                </a:lnTo>
                <a:lnTo>
                  <a:pt x="1396" y="59753"/>
                </a:lnTo>
                <a:lnTo>
                  <a:pt x="33578" y="59753"/>
                </a:lnTo>
                <a:lnTo>
                  <a:pt x="34886" y="58521"/>
                </a:lnTo>
                <a:lnTo>
                  <a:pt x="34886" y="55371"/>
                </a:lnTo>
                <a:lnTo>
                  <a:pt x="33578" y="54140"/>
                </a:lnTo>
                <a:lnTo>
                  <a:pt x="6337" y="54140"/>
                </a:lnTo>
                <a:lnTo>
                  <a:pt x="6337" y="1320"/>
                </a:lnTo>
                <a:lnTo>
                  <a:pt x="494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7738554" y="965263"/>
            <a:ext cx="34925" cy="60325"/>
          </a:xfrm>
          <a:custGeom>
            <a:avLst/>
            <a:gdLst/>
            <a:ahLst/>
            <a:cxnLst/>
            <a:rect l="l" t="t" r="r" b="b"/>
            <a:pathLst>
              <a:path w="34925" h="60325">
                <a:moveTo>
                  <a:pt x="4940" y="0"/>
                </a:moveTo>
                <a:lnTo>
                  <a:pt x="1396" y="0"/>
                </a:lnTo>
                <a:lnTo>
                  <a:pt x="0" y="1320"/>
                </a:lnTo>
                <a:lnTo>
                  <a:pt x="94" y="58521"/>
                </a:lnTo>
                <a:lnTo>
                  <a:pt x="1396" y="59753"/>
                </a:lnTo>
                <a:lnTo>
                  <a:pt x="33578" y="59753"/>
                </a:lnTo>
                <a:lnTo>
                  <a:pt x="34886" y="58521"/>
                </a:lnTo>
                <a:lnTo>
                  <a:pt x="34886" y="55371"/>
                </a:lnTo>
                <a:lnTo>
                  <a:pt x="33578" y="54140"/>
                </a:lnTo>
                <a:lnTo>
                  <a:pt x="6337" y="54140"/>
                </a:lnTo>
                <a:lnTo>
                  <a:pt x="6337" y="1320"/>
                </a:lnTo>
                <a:lnTo>
                  <a:pt x="494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7820367" y="964742"/>
            <a:ext cx="45085" cy="61594"/>
          </a:xfrm>
          <a:custGeom>
            <a:avLst/>
            <a:gdLst/>
            <a:ahLst/>
            <a:cxnLst/>
            <a:rect l="l" t="t" r="r" b="b"/>
            <a:pathLst>
              <a:path w="45084" h="61594">
                <a:moveTo>
                  <a:pt x="4102" y="46316"/>
                </a:moveTo>
                <a:lnTo>
                  <a:pt x="1295" y="46316"/>
                </a:lnTo>
                <a:lnTo>
                  <a:pt x="0" y="47548"/>
                </a:lnTo>
                <a:lnTo>
                  <a:pt x="88" y="50012"/>
                </a:lnTo>
                <a:lnTo>
                  <a:pt x="3632" y="56413"/>
                </a:lnTo>
                <a:lnTo>
                  <a:pt x="11569" y="61493"/>
                </a:lnTo>
                <a:lnTo>
                  <a:pt x="22199" y="61493"/>
                </a:lnTo>
                <a:lnTo>
                  <a:pt x="31755" y="60377"/>
                </a:lnTo>
                <a:lnTo>
                  <a:pt x="38774" y="57099"/>
                </a:lnTo>
                <a:lnTo>
                  <a:pt x="39618" y="56057"/>
                </a:lnTo>
                <a:lnTo>
                  <a:pt x="13982" y="56057"/>
                </a:lnTo>
                <a:lnTo>
                  <a:pt x="8572" y="52285"/>
                </a:lnTo>
                <a:lnTo>
                  <a:pt x="5029" y="46850"/>
                </a:lnTo>
                <a:lnTo>
                  <a:pt x="4102" y="46316"/>
                </a:lnTo>
                <a:close/>
              </a:path>
              <a:path w="45084" h="61594">
                <a:moveTo>
                  <a:pt x="31711" y="0"/>
                </a:moveTo>
                <a:lnTo>
                  <a:pt x="9232" y="0"/>
                </a:lnTo>
                <a:lnTo>
                  <a:pt x="2984" y="6921"/>
                </a:lnTo>
                <a:lnTo>
                  <a:pt x="2984" y="14998"/>
                </a:lnTo>
                <a:lnTo>
                  <a:pt x="8493" y="26069"/>
                </a:lnTo>
                <a:lnTo>
                  <a:pt x="20612" y="31384"/>
                </a:lnTo>
                <a:lnTo>
                  <a:pt x="32731" y="35876"/>
                </a:lnTo>
                <a:lnTo>
                  <a:pt x="38239" y="44475"/>
                </a:lnTo>
                <a:lnTo>
                  <a:pt x="38239" y="52196"/>
                </a:lnTo>
                <a:lnTo>
                  <a:pt x="32448" y="56057"/>
                </a:lnTo>
                <a:lnTo>
                  <a:pt x="39618" y="56057"/>
                </a:lnTo>
                <a:lnTo>
                  <a:pt x="43100" y="51763"/>
                </a:lnTo>
                <a:lnTo>
                  <a:pt x="44576" y="44475"/>
                </a:lnTo>
                <a:lnTo>
                  <a:pt x="39068" y="32997"/>
                </a:lnTo>
                <a:lnTo>
                  <a:pt x="26949" y="27270"/>
                </a:lnTo>
                <a:lnTo>
                  <a:pt x="14830" y="22776"/>
                </a:lnTo>
                <a:lnTo>
                  <a:pt x="9321" y="14998"/>
                </a:lnTo>
                <a:lnTo>
                  <a:pt x="9321" y="9994"/>
                </a:lnTo>
                <a:lnTo>
                  <a:pt x="13055" y="5435"/>
                </a:lnTo>
                <a:lnTo>
                  <a:pt x="40255" y="5435"/>
                </a:lnTo>
                <a:lnTo>
                  <a:pt x="38887" y="3505"/>
                </a:lnTo>
                <a:lnTo>
                  <a:pt x="31711" y="0"/>
                </a:lnTo>
                <a:close/>
              </a:path>
              <a:path w="45084" h="61594">
                <a:moveTo>
                  <a:pt x="40255" y="5435"/>
                </a:moveTo>
                <a:lnTo>
                  <a:pt x="30683" y="5435"/>
                </a:lnTo>
                <a:lnTo>
                  <a:pt x="35166" y="9118"/>
                </a:lnTo>
                <a:lnTo>
                  <a:pt x="38709" y="13246"/>
                </a:lnTo>
                <a:lnTo>
                  <a:pt x="39547" y="13512"/>
                </a:lnTo>
                <a:lnTo>
                  <a:pt x="42062" y="13512"/>
                </a:lnTo>
                <a:lnTo>
                  <a:pt x="43370" y="12280"/>
                </a:lnTo>
                <a:lnTo>
                  <a:pt x="43337" y="9994"/>
                </a:lnTo>
                <a:lnTo>
                  <a:pt x="43179" y="9563"/>
                </a:lnTo>
                <a:lnTo>
                  <a:pt x="40255" y="5435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7885931" y="965974"/>
            <a:ext cx="37465" cy="59055"/>
          </a:xfrm>
          <a:custGeom>
            <a:avLst/>
            <a:gdLst/>
            <a:ahLst/>
            <a:cxnLst/>
            <a:rect l="l" t="t" r="r" b="b"/>
            <a:pathLst>
              <a:path w="37465" h="59055">
                <a:moveTo>
                  <a:pt x="34614" y="0"/>
                </a:moveTo>
                <a:lnTo>
                  <a:pt x="1314" y="0"/>
                </a:lnTo>
                <a:lnTo>
                  <a:pt x="0" y="1219"/>
                </a:lnTo>
                <a:lnTo>
                  <a:pt x="0" y="57810"/>
                </a:lnTo>
                <a:lnTo>
                  <a:pt x="1314" y="59042"/>
                </a:lnTo>
                <a:lnTo>
                  <a:pt x="35630" y="59042"/>
                </a:lnTo>
                <a:lnTo>
                  <a:pt x="36938" y="57810"/>
                </a:lnTo>
                <a:lnTo>
                  <a:pt x="36938" y="54825"/>
                </a:lnTo>
                <a:lnTo>
                  <a:pt x="35642" y="53606"/>
                </a:lnTo>
                <a:lnTo>
                  <a:pt x="6255" y="53606"/>
                </a:lnTo>
                <a:lnTo>
                  <a:pt x="6255" y="32016"/>
                </a:lnTo>
                <a:lnTo>
                  <a:pt x="28365" y="32016"/>
                </a:lnTo>
                <a:lnTo>
                  <a:pt x="29661" y="30784"/>
                </a:lnTo>
                <a:lnTo>
                  <a:pt x="29661" y="27813"/>
                </a:lnTo>
                <a:lnTo>
                  <a:pt x="28365" y="26581"/>
                </a:lnTo>
                <a:lnTo>
                  <a:pt x="6255" y="26581"/>
                </a:lnTo>
                <a:lnTo>
                  <a:pt x="6255" y="5435"/>
                </a:lnTo>
                <a:lnTo>
                  <a:pt x="34614" y="5435"/>
                </a:lnTo>
                <a:lnTo>
                  <a:pt x="35922" y="4203"/>
                </a:lnTo>
                <a:lnTo>
                  <a:pt x="35922" y="1219"/>
                </a:lnTo>
                <a:lnTo>
                  <a:pt x="34614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7943494" y="965974"/>
            <a:ext cx="40640" cy="60325"/>
          </a:xfrm>
          <a:custGeom>
            <a:avLst/>
            <a:gdLst/>
            <a:ahLst/>
            <a:cxnLst/>
            <a:rect l="l" t="t" r="r" b="b"/>
            <a:pathLst>
              <a:path w="40640" h="60325">
                <a:moveTo>
                  <a:pt x="32080" y="0"/>
                </a:moveTo>
                <a:lnTo>
                  <a:pt x="1397" y="0"/>
                </a:lnTo>
                <a:lnTo>
                  <a:pt x="0" y="1320"/>
                </a:lnTo>
                <a:lnTo>
                  <a:pt x="0" y="58432"/>
                </a:lnTo>
                <a:lnTo>
                  <a:pt x="1397" y="59753"/>
                </a:lnTo>
                <a:lnTo>
                  <a:pt x="4940" y="59753"/>
                </a:lnTo>
                <a:lnTo>
                  <a:pt x="6337" y="58432"/>
                </a:lnTo>
                <a:lnTo>
                  <a:pt x="6337" y="33515"/>
                </a:lnTo>
                <a:lnTo>
                  <a:pt x="22847" y="33515"/>
                </a:lnTo>
                <a:lnTo>
                  <a:pt x="32918" y="33083"/>
                </a:lnTo>
                <a:lnTo>
                  <a:pt x="37468" y="28079"/>
                </a:lnTo>
                <a:lnTo>
                  <a:pt x="6337" y="28079"/>
                </a:lnTo>
                <a:lnTo>
                  <a:pt x="6337" y="5448"/>
                </a:lnTo>
                <a:lnTo>
                  <a:pt x="37590" y="5435"/>
                </a:lnTo>
                <a:lnTo>
                  <a:pt x="32080" y="0"/>
                </a:lnTo>
                <a:close/>
              </a:path>
              <a:path w="40640" h="60325">
                <a:moveTo>
                  <a:pt x="22847" y="33515"/>
                </a:moveTo>
                <a:lnTo>
                  <a:pt x="15760" y="33515"/>
                </a:lnTo>
                <a:lnTo>
                  <a:pt x="34759" y="58432"/>
                </a:lnTo>
                <a:lnTo>
                  <a:pt x="35445" y="59397"/>
                </a:lnTo>
                <a:lnTo>
                  <a:pt x="36461" y="59753"/>
                </a:lnTo>
                <a:lnTo>
                  <a:pt x="39166" y="59753"/>
                </a:lnTo>
                <a:lnTo>
                  <a:pt x="40576" y="58432"/>
                </a:lnTo>
                <a:lnTo>
                  <a:pt x="40576" y="56146"/>
                </a:lnTo>
                <a:lnTo>
                  <a:pt x="40386" y="55448"/>
                </a:lnTo>
                <a:lnTo>
                  <a:pt x="39916" y="54927"/>
                </a:lnTo>
                <a:lnTo>
                  <a:pt x="22847" y="33515"/>
                </a:lnTo>
                <a:close/>
              </a:path>
              <a:path w="40640" h="60325">
                <a:moveTo>
                  <a:pt x="37590" y="5435"/>
                </a:moveTo>
                <a:lnTo>
                  <a:pt x="28346" y="5435"/>
                </a:lnTo>
                <a:lnTo>
                  <a:pt x="33108" y="10274"/>
                </a:lnTo>
                <a:lnTo>
                  <a:pt x="33108" y="23075"/>
                </a:lnTo>
                <a:lnTo>
                  <a:pt x="28448" y="28079"/>
                </a:lnTo>
                <a:lnTo>
                  <a:pt x="37468" y="28079"/>
                </a:lnTo>
                <a:lnTo>
                  <a:pt x="39547" y="25793"/>
                </a:lnTo>
                <a:lnTo>
                  <a:pt x="39547" y="7366"/>
                </a:lnTo>
                <a:lnTo>
                  <a:pt x="37590" y="5435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7998053" y="965276"/>
            <a:ext cx="50800" cy="60960"/>
          </a:xfrm>
          <a:custGeom>
            <a:avLst/>
            <a:gdLst/>
            <a:ahLst/>
            <a:cxnLst/>
            <a:rect l="l" t="t" r="r" b="b"/>
            <a:pathLst>
              <a:path w="50800" h="60959">
                <a:moveTo>
                  <a:pt x="4940" y="0"/>
                </a:moveTo>
                <a:lnTo>
                  <a:pt x="1409" y="0"/>
                </a:lnTo>
                <a:lnTo>
                  <a:pt x="94" y="1231"/>
                </a:lnTo>
                <a:lnTo>
                  <a:pt x="0" y="3505"/>
                </a:lnTo>
                <a:lnTo>
                  <a:pt x="279" y="4305"/>
                </a:lnTo>
                <a:lnTo>
                  <a:pt x="22110" y="58432"/>
                </a:lnTo>
                <a:lnTo>
                  <a:pt x="22580" y="59664"/>
                </a:lnTo>
                <a:lnTo>
                  <a:pt x="23888" y="60451"/>
                </a:lnTo>
                <a:lnTo>
                  <a:pt x="26301" y="60451"/>
                </a:lnTo>
                <a:lnTo>
                  <a:pt x="27609" y="59664"/>
                </a:lnTo>
                <a:lnTo>
                  <a:pt x="28079" y="58432"/>
                </a:lnTo>
                <a:lnTo>
                  <a:pt x="31829" y="49136"/>
                </a:lnTo>
                <a:lnTo>
                  <a:pt x="25095" y="49136"/>
                </a:lnTo>
                <a:lnTo>
                  <a:pt x="5880" y="1231"/>
                </a:lnTo>
                <a:lnTo>
                  <a:pt x="4940" y="0"/>
                </a:lnTo>
                <a:close/>
              </a:path>
              <a:path w="50800" h="60959">
                <a:moveTo>
                  <a:pt x="48793" y="0"/>
                </a:moveTo>
                <a:lnTo>
                  <a:pt x="45237" y="0"/>
                </a:lnTo>
                <a:lnTo>
                  <a:pt x="44310" y="1231"/>
                </a:lnTo>
                <a:lnTo>
                  <a:pt x="25095" y="49136"/>
                </a:lnTo>
                <a:lnTo>
                  <a:pt x="31829" y="49136"/>
                </a:lnTo>
                <a:lnTo>
                  <a:pt x="49910" y="4305"/>
                </a:lnTo>
                <a:lnTo>
                  <a:pt x="50190" y="3505"/>
                </a:lnTo>
                <a:lnTo>
                  <a:pt x="50096" y="1231"/>
                </a:lnTo>
                <a:lnTo>
                  <a:pt x="48793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8066811" y="965276"/>
            <a:ext cx="6350" cy="60960"/>
          </a:xfrm>
          <a:custGeom>
            <a:avLst/>
            <a:gdLst/>
            <a:ahLst/>
            <a:cxnLst/>
            <a:rect l="l" t="t" r="r" b="b"/>
            <a:pathLst>
              <a:path w="6350" h="60959">
                <a:moveTo>
                  <a:pt x="4940" y="0"/>
                </a:moveTo>
                <a:lnTo>
                  <a:pt x="1397" y="0"/>
                </a:lnTo>
                <a:lnTo>
                  <a:pt x="0" y="1396"/>
                </a:lnTo>
                <a:lnTo>
                  <a:pt x="0" y="59042"/>
                </a:lnTo>
                <a:lnTo>
                  <a:pt x="1397" y="60451"/>
                </a:lnTo>
                <a:lnTo>
                  <a:pt x="4940" y="60451"/>
                </a:lnTo>
                <a:lnTo>
                  <a:pt x="6337" y="59042"/>
                </a:lnTo>
                <a:lnTo>
                  <a:pt x="6337" y="1396"/>
                </a:lnTo>
                <a:lnTo>
                  <a:pt x="494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8094040" y="964742"/>
            <a:ext cx="50800" cy="61594"/>
          </a:xfrm>
          <a:custGeom>
            <a:avLst/>
            <a:gdLst/>
            <a:ahLst/>
            <a:cxnLst/>
            <a:rect l="l" t="t" r="r" b="b"/>
            <a:pathLst>
              <a:path w="50800" h="61594">
                <a:moveTo>
                  <a:pt x="37960" y="0"/>
                </a:moveTo>
                <a:lnTo>
                  <a:pt x="29108" y="0"/>
                </a:lnTo>
                <a:lnTo>
                  <a:pt x="16925" y="1888"/>
                </a:lnTo>
                <a:lnTo>
                  <a:pt x="7767" y="7602"/>
                </a:lnTo>
                <a:lnTo>
                  <a:pt x="2003" y="17214"/>
                </a:lnTo>
                <a:lnTo>
                  <a:pt x="0" y="30797"/>
                </a:lnTo>
                <a:lnTo>
                  <a:pt x="2003" y="44698"/>
                </a:lnTo>
                <a:lnTo>
                  <a:pt x="7767" y="54243"/>
                </a:lnTo>
                <a:lnTo>
                  <a:pt x="16925" y="59742"/>
                </a:lnTo>
                <a:lnTo>
                  <a:pt x="29108" y="61506"/>
                </a:lnTo>
                <a:lnTo>
                  <a:pt x="37680" y="61506"/>
                </a:lnTo>
                <a:lnTo>
                  <a:pt x="46075" y="57823"/>
                </a:lnTo>
                <a:lnTo>
                  <a:pt x="47360" y="56070"/>
                </a:lnTo>
                <a:lnTo>
                  <a:pt x="29108" y="56070"/>
                </a:lnTo>
                <a:lnTo>
                  <a:pt x="19515" y="54687"/>
                </a:lnTo>
                <a:lnTo>
                  <a:pt x="12426" y="50277"/>
                </a:lnTo>
                <a:lnTo>
                  <a:pt x="8034" y="42445"/>
                </a:lnTo>
                <a:lnTo>
                  <a:pt x="6527" y="30797"/>
                </a:lnTo>
                <a:lnTo>
                  <a:pt x="8034" y="19582"/>
                </a:lnTo>
                <a:lnTo>
                  <a:pt x="12426" y="11674"/>
                </a:lnTo>
                <a:lnTo>
                  <a:pt x="19515" y="6990"/>
                </a:lnTo>
                <a:lnTo>
                  <a:pt x="29108" y="5448"/>
                </a:lnTo>
                <a:lnTo>
                  <a:pt x="47122" y="5448"/>
                </a:lnTo>
                <a:lnTo>
                  <a:pt x="45707" y="3606"/>
                </a:lnTo>
                <a:lnTo>
                  <a:pt x="37960" y="0"/>
                </a:lnTo>
                <a:close/>
              </a:path>
              <a:path w="50800" h="61594">
                <a:moveTo>
                  <a:pt x="49441" y="47726"/>
                </a:moveTo>
                <a:lnTo>
                  <a:pt x="47015" y="47726"/>
                </a:lnTo>
                <a:lnTo>
                  <a:pt x="45986" y="47993"/>
                </a:lnTo>
                <a:lnTo>
                  <a:pt x="41694" y="53784"/>
                </a:lnTo>
                <a:lnTo>
                  <a:pt x="35255" y="56070"/>
                </a:lnTo>
                <a:lnTo>
                  <a:pt x="47360" y="56070"/>
                </a:lnTo>
                <a:lnTo>
                  <a:pt x="50190" y="52209"/>
                </a:lnTo>
                <a:lnTo>
                  <a:pt x="50558" y="51676"/>
                </a:lnTo>
                <a:lnTo>
                  <a:pt x="50736" y="51244"/>
                </a:lnTo>
                <a:lnTo>
                  <a:pt x="50736" y="48958"/>
                </a:lnTo>
                <a:lnTo>
                  <a:pt x="49441" y="47726"/>
                </a:lnTo>
                <a:close/>
              </a:path>
              <a:path w="50800" h="61594">
                <a:moveTo>
                  <a:pt x="47122" y="5448"/>
                </a:moveTo>
                <a:lnTo>
                  <a:pt x="36093" y="5448"/>
                </a:lnTo>
                <a:lnTo>
                  <a:pt x="42164" y="8686"/>
                </a:lnTo>
                <a:lnTo>
                  <a:pt x="45339" y="12814"/>
                </a:lnTo>
                <a:lnTo>
                  <a:pt x="46075" y="13690"/>
                </a:lnTo>
                <a:lnTo>
                  <a:pt x="46913" y="13957"/>
                </a:lnTo>
                <a:lnTo>
                  <a:pt x="49441" y="13957"/>
                </a:lnTo>
                <a:lnTo>
                  <a:pt x="50643" y="12814"/>
                </a:lnTo>
                <a:lnTo>
                  <a:pt x="50736" y="10528"/>
                </a:lnTo>
                <a:lnTo>
                  <a:pt x="50558" y="9918"/>
                </a:lnTo>
                <a:lnTo>
                  <a:pt x="47122" y="5448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8165673" y="965974"/>
            <a:ext cx="37465" cy="59055"/>
          </a:xfrm>
          <a:custGeom>
            <a:avLst/>
            <a:gdLst/>
            <a:ahLst/>
            <a:cxnLst/>
            <a:rect l="l" t="t" r="r" b="b"/>
            <a:pathLst>
              <a:path w="37465" h="59055">
                <a:moveTo>
                  <a:pt x="34615" y="0"/>
                </a:moveTo>
                <a:lnTo>
                  <a:pt x="1302" y="0"/>
                </a:lnTo>
                <a:lnTo>
                  <a:pt x="0" y="1219"/>
                </a:lnTo>
                <a:lnTo>
                  <a:pt x="0" y="57810"/>
                </a:lnTo>
                <a:lnTo>
                  <a:pt x="1302" y="59042"/>
                </a:lnTo>
                <a:lnTo>
                  <a:pt x="35631" y="59042"/>
                </a:lnTo>
                <a:lnTo>
                  <a:pt x="36939" y="57810"/>
                </a:lnTo>
                <a:lnTo>
                  <a:pt x="36939" y="54825"/>
                </a:lnTo>
                <a:lnTo>
                  <a:pt x="35631" y="53606"/>
                </a:lnTo>
                <a:lnTo>
                  <a:pt x="6255" y="53606"/>
                </a:lnTo>
                <a:lnTo>
                  <a:pt x="6255" y="32016"/>
                </a:lnTo>
                <a:lnTo>
                  <a:pt x="28353" y="32016"/>
                </a:lnTo>
                <a:lnTo>
                  <a:pt x="29662" y="30784"/>
                </a:lnTo>
                <a:lnTo>
                  <a:pt x="29662" y="27813"/>
                </a:lnTo>
                <a:lnTo>
                  <a:pt x="28353" y="26581"/>
                </a:lnTo>
                <a:lnTo>
                  <a:pt x="6255" y="26581"/>
                </a:lnTo>
                <a:lnTo>
                  <a:pt x="6255" y="5435"/>
                </a:lnTo>
                <a:lnTo>
                  <a:pt x="34615" y="5435"/>
                </a:lnTo>
                <a:lnTo>
                  <a:pt x="35923" y="4203"/>
                </a:lnTo>
                <a:lnTo>
                  <a:pt x="35923" y="1219"/>
                </a:lnTo>
                <a:lnTo>
                  <a:pt x="34615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8254758" y="965263"/>
            <a:ext cx="34925" cy="60325"/>
          </a:xfrm>
          <a:custGeom>
            <a:avLst/>
            <a:gdLst/>
            <a:ahLst/>
            <a:cxnLst/>
            <a:rect l="l" t="t" r="r" b="b"/>
            <a:pathLst>
              <a:path w="34925" h="60325">
                <a:moveTo>
                  <a:pt x="4940" y="0"/>
                </a:moveTo>
                <a:lnTo>
                  <a:pt x="1396" y="0"/>
                </a:lnTo>
                <a:lnTo>
                  <a:pt x="0" y="1320"/>
                </a:lnTo>
                <a:lnTo>
                  <a:pt x="94" y="58521"/>
                </a:lnTo>
                <a:lnTo>
                  <a:pt x="1396" y="59753"/>
                </a:lnTo>
                <a:lnTo>
                  <a:pt x="33578" y="59753"/>
                </a:lnTo>
                <a:lnTo>
                  <a:pt x="34886" y="58521"/>
                </a:lnTo>
                <a:lnTo>
                  <a:pt x="34886" y="55371"/>
                </a:lnTo>
                <a:lnTo>
                  <a:pt x="33578" y="54140"/>
                </a:lnTo>
                <a:lnTo>
                  <a:pt x="6337" y="54140"/>
                </a:lnTo>
                <a:lnTo>
                  <a:pt x="6337" y="1320"/>
                </a:lnTo>
                <a:lnTo>
                  <a:pt x="494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8304200" y="965263"/>
            <a:ext cx="52705" cy="60960"/>
          </a:xfrm>
          <a:custGeom>
            <a:avLst/>
            <a:gdLst/>
            <a:ahLst/>
            <a:cxnLst/>
            <a:rect l="l" t="t" r="r" b="b"/>
            <a:pathLst>
              <a:path w="52704" h="60959">
                <a:moveTo>
                  <a:pt x="27609" y="0"/>
                </a:moveTo>
                <a:lnTo>
                  <a:pt x="24345" y="0"/>
                </a:lnTo>
                <a:lnTo>
                  <a:pt x="23507" y="965"/>
                </a:lnTo>
                <a:lnTo>
                  <a:pt x="23037" y="2019"/>
                </a:lnTo>
                <a:lnTo>
                  <a:pt x="279" y="56146"/>
                </a:lnTo>
                <a:lnTo>
                  <a:pt x="88" y="56502"/>
                </a:lnTo>
                <a:lnTo>
                  <a:pt x="0" y="59055"/>
                </a:lnTo>
                <a:lnTo>
                  <a:pt x="1396" y="60452"/>
                </a:lnTo>
                <a:lnTo>
                  <a:pt x="4749" y="60452"/>
                </a:lnTo>
                <a:lnTo>
                  <a:pt x="5778" y="59486"/>
                </a:lnTo>
                <a:lnTo>
                  <a:pt x="13055" y="42291"/>
                </a:lnTo>
                <a:lnTo>
                  <a:pt x="46027" y="42291"/>
                </a:lnTo>
                <a:lnTo>
                  <a:pt x="43740" y="36855"/>
                </a:lnTo>
                <a:lnTo>
                  <a:pt x="15011" y="36855"/>
                </a:lnTo>
                <a:lnTo>
                  <a:pt x="26022" y="10007"/>
                </a:lnTo>
                <a:lnTo>
                  <a:pt x="32443" y="10007"/>
                </a:lnTo>
                <a:lnTo>
                  <a:pt x="28638" y="965"/>
                </a:lnTo>
                <a:lnTo>
                  <a:pt x="27609" y="0"/>
                </a:lnTo>
                <a:close/>
              </a:path>
              <a:path w="52704" h="60959">
                <a:moveTo>
                  <a:pt x="46027" y="42291"/>
                </a:moveTo>
                <a:lnTo>
                  <a:pt x="39077" y="42291"/>
                </a:lnTo>
                <a:lnTo>
                  <a:pt x="46266" y="59575"/>
                </a:lnTo>
                <a:lnTo>
                  <a:pt x="47294" y="60452"/>
                </a:lnTo>
                <a:lnTo>
                  <a:pt x="50838" y="60452"/>
                </a:lnTo>
                <a:lnTo>
                  <a:pt x="52146" y="59055"/>
                </a:lnTo>
                <a:lnTo>
                  <a:pt x="52044" y="56591"/>
                </a:lnTo>
                <a:lnTo>
                  <a:pt x="46027" y="42291"/>
                </a:lnTo>
                <a:close/>
              </a:path>
              <a:path w="52704" h="60959">
                <a:moveTo>
                  <a:pt x="32443" y="10007"/>
                </a:moveTo>
                <a:lnTo>
                  <a:pt x="26022" y="10007"/>
                </a:lnTo>
                <a:lnTo>
                  <a:pt x="37122" y="36855"/>
                </a:lnTo>
                <a:lnTo>
                  <a:pt x="43740" y="36855"/>
                </a:lnTo>
                <a:lnTo>
                  <a:pt x="32443" y="10007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8363063" y="965263"/>
            <a:ext cx="73025" cy="60960"/>
          </a:xfrm>
          <a:custGeom>
            <a:avLst/>
            <a:gdLst/>
            <a:ahLst/>
            <a:cxnLst/>
            <a:rect l="l" t="t" r="r" b="b"/>
            <a:pathLst>
              <a:path w="73025" h="60959">
                <a:moveTo>
                  <a:pt x="4940" y="0"/>
                </a:moveTo>
                <a:lnTo>
                  <a:pt x="1396" y="0"/>
                </a:lnTo>
                <a:lnTo>
                  <a:pt x="94" y="1231"/>
                </a:lnTo>
                <a:lnTo>
                  <a:pt x="0" y="3340"/>
                </a:lnTo>
                <a:lnTo>
                  <a:pt x="190" y="4038"/>
                </a:lnTo>
                <a:lnTo>
                  <a:pt x="16700" y="58254"/>
                </a:lnTo>
                <a:lnTo>
                  <a:pt x="17068" y="59575"/>
                </a:lnTo>
                <a:lnTo>
                  <a:pt x="18376" y="60452"/>
                </a:lnTo>
                <a:lnTo>
                  <a:pt x="21259" y="60452"/>
                </a:lnTo>
                <a:lnTo>
                  <a:pt x="22478" y="59575"/>
                </a:lnTo>
                <a:lnTo>
                  <a:pt x="22847" y="58178"/>
                </a:lnTo>
                <a:lnTo>
                  <a:pt x="26045" y="47548"/>
                </a:lnTo>
                <a:lnTo>
                  <a:pt x="19862" y="47548"/>
                </a:lnTo>
                <a:lnTo>
                  <a:pt x="5968" y="1231"/>
                </a:lnTo>
                <a:lnTo>
                  <a:pt x="4940" y="0"/>
                </a:lnTo>
                <a:close/>
              </a:path>
              <a:path w="73025" h="60959">
                <a:moveTo>
                  <a:pt x="42687" y="13512"/>
                </a:moveTo>
                <a:lnTo>
                  <a:pt x="36283" y="13512"/>
                </a:lnTo>
                <a:lnTo>
                  <a:pt x="49728" y="58254"/>
                </a:lnTo>
                <a:lnTo>
                  <a:pt x="50088" y="59575"/>
                </a:lnTo>
                <a:lnTo>
                  <a:pt x="51295" y="60452"/>
                </a:lnTo>
                <a:lnTo>
                  <a:pt x="54190" y="60452"/>
                </a:lnTo>
                <a:lnTo>
                  <a:pt x="55498" y="59575"/>
                </a:lnTo>
                <a:lnTo>
                  <a:pt x="55890" y="58178"/>
                </a:lnTo>
                <a:lnTo>
                  <a:pt x="59127" y="47548"/>
                </a:lnTo>
                <a:lnTo>
                  <a:pt x="52704" y="47548"/>
                </a:lnTo>
                <a:lnTo>
                  <a:pt x="42687" y="13512"/>
                </a:lnTo>
                <a:close/>
              </a:path>
              <a:path w="73025" h="60959">
                <a:moveTo>
                  <a:pt x="37680" y="0"/>
                </a:moveTo>
                <a:lnTo>
                  <a:pt x="34886" y="0"/>
                </a:lnTo>
                <a:lnTo>
                  <a:pt x="33578" y="800"/>
                </a:lnTo>
                <a:lnTo>
                  <a:pt x="33210" y="2197"/>
                </a:lnTo>
                <a:lnTo>
                  <a:pt x="19862" y="47548"/>
                </a:lnTo>
                <a:lnTo>
                  <a:pt x="26045" y="47548"/>
                </a:lnTo>
                <a:lnTo>
                  <a:pt x="36283" y="13512"/>
                </a:lnTo>
                <a:lnTo>
                  <a:pt x="42687" y="13512"/>
                </a:lnTo>
                <a:lnTo>
                  <a:pt x="39357" y="2197"/>
                </a:lnTo>
                <a:lnTo>
                  <a:pt x="38988" y="800"/>
                </a:lnTo>
                <a:lnTo>
                  <a:pt x="37680" y="0"/>
                </a:lnTo>
                <a:close/>
              </a:path>
              <a:path w="73025" h="60959">
                <a:moveTo>
                  <a:pt x="71170" y="0"/>
                </a:moveTo>
                <a:lnTo>
                  <a:pt x="67627" y="0"/>
                </a:lnTo>
                <a:lnTo>
                  <a:pt x="66598" y="1231"/>
                </a:lnTo>
                <a:lnTo>
                  <a:pt x="52704" y="47548"/>
                </a:lnTo>
                <a:lnTo>
                  <a:pt x="59127" y="47548"/>
                </a:lnTo>
                <a:lnTo>
                  <a:pt x="72377" y="4038"/>
                </a:lnTo>
                <a:lnTo>
                  <a:pt x="72506" y="2197"/>
                </a:lnTo>
                <a:lnTo>
                  <a:pt x="72473" y="1231"/>
                </a:lnTo>
                <a:lnTo>
                  <a:pt x="7117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8485822" y="965974"/>
            <a:ext cx="36195" cy="60325"/>
          </a:xfrm>
          <a:custGeom>
            <a:avLst/>
            <a:gdLst/>
            <a:ahLst/>
            <a:cxnLst/>
            <a:rect l="l" t="t" r="r" b="b"/>
            <a:pathLst>
              <a:path w="36195" h="60325">
                <a:moveTo>
                  <a:pt x="34696" y="0"/>
                </a:moveTo>
                <a:lnTo>
                  <a:pt x="1397" y="0"/>
                </a:lnTo>
                <a:lnTo>
                  <a:pt x="94" y="1231"/>
                </a:lnTo>
                <a:lnTo>
                  <a:pt x="0" y="58432"/>
                </a:lnTo>
                <a:lnTo>
                  <a:pt x="1397" y="59753"/>
                </a:lnTo>
                <a:lnTo>
                  <a:pt x="4940" y="59753"/>
                </a:lnTo>
                <a:lnTo>
                  <a:pt x="6337" y="58432"/>
                </a:lnTo>
                <a:lnTo>
                  <a:pt x="6337" y="32727"/>
                </a:lnTo>
                <a:lnTo>
                  <a:pt x="28448" y="32727"/>
                </a:lnTo>
                <a:lnTo>
                  <a:pt x="29743" y="31496"/>
                </a:lnTo>
                <a:lnTo>
                  <a:pt x="29743" y="28511"/>
                </a:lnTo>
                <a:lnTo>
                  <a:pt x="28448" y="27292"/>
                </a:lnTo>
                <a:lnTo>
                  <a:pt x="6337" y="27292"/>
                </a:lnTo>
                <a:lnTo>
                  <a:pt x="6337" y="5448"/>
                </a:lnTo>
                <a:lnTo>
                  <a:pt x="34696" y="5435"/>
                </a:lnTo>
                <a:lnTo>
                  <a:pt x="36004" y="4216"/>
                </a:lnTo>
                <a:lnTo>
                  <a:pt x="36004" y="1231"/>
                </a:lnTo>
                <a:lnTo>
                  <a:pt x="34696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8543467" y="965276"/>
            <a:ext cx="6350" cy="60960"/>
          </a:xfrm>
          <a:custGeom>
            <a:avLst/>
            <a:gdLst/>
            <a:ahLst/>
            <a:cxnLst/>
            <a:rect l="l" t="t" r="r" b="b"/>
            <a:pathLst>
              <a:path w="6350" h="60959">
                <a:moveTo>
                  <a:pt x="4940" y="0"/>
                </a:moveTo>
                <a:lnTo>
                  <a:pt x="1397" y="0"/>
                </a:lnTo>
                <a:lnTo>
                  <a:pt x="0" y="1396"/>
                </a:lnTo>
                <a:lnTo>
                  <a:pt x="0" y="59042"/>
                </a:lnTo>
                <a:lnTo>
                  <a:pt x="1397" y="60451"/>
                </a:lnTo>
                <a:lnTo>
                  <a:pt x="4940" y="60451"/>
                </a:lnTo>
                <a:lnTo>
                  <a:pt x="6337" y="59042"/>
                </a:lnTo>
                <a:lnTo>
                  <a:pt x="6337" y="1396"/>
                </a:lnTo>
                <a:lnTo>
                  <a:pt x="494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8574049" y="965974"/>
            <a:ext cx="40640" cy="60325"/>
          </a:xfrm>
          <a:custGeom>
            <a:avLst/>
            <a:gdLst/>
            <a:ahLst/>
            <a:cxnLst/>
            <a:rect l="l" t="t" r="r" b="b"/>
            <a:pathLst>
              <a:path w="40640" h="60325">
                <a:moveTo>
                  <a:pt x="32092" y="0"/>
                </a:moveTo>
                <a:lnTo>
                  <a:pt x="1409" y="0"/>
                </a:lnTo>
                <a:lnTo>
                  <a:pt x="0" y="1320"/>
                </a:lnTo>
                <a:lnTo>
                  <a:pt x="0" y="58432"/>
                </a:lnTo>
                <a:lnTo>
                  <a:pt x="1409" y="59753"/>
                </a:lnTo>
                <a:lnTo>
                  <a:pt x="4953" y="59753"/>
                </a:lnTo>
                <a:lnTo>
                  <a:pt x="6350" y="58432"/>
                </a:lnTo>
                <a:lnTo>
                  <a:pt x="6350" y="33515"/>
                </a:lnTo>
                <a:lnTo>
                  <a:pt x="22860" y="33515"/>
                </a:lnTo>
                <a:lnTo>
                  <a:pt x="32931" y="33083"/>
                </a:lnTo>
                <a:lnTo>
                  <a:pt x="37481" y="28079"/>
                </a:lnTo>
                <a:lnTo>
                  <a:pt x="6350" y="28079"/>
                </a:lnTo>
                <a:lnTo>
                  <a:pt x="6350" y="5448"/>
                </a:lnTo>
                <a:lnTo>
                  <a:pt x="37603" y="5435"/>
                </a:lnTo>
                <a:lnTo>
                  <a:pt x="32092" y="0"/>
                </a:lnTo>
                <a:close/>
              </a:path>
              <a:path w="40640" h="60325">
                <a:moveTo>
                  <a:pt x="22860" y="33515"/>
                </a:moveTo>
                <a:lnTo>
                  <a:pt x="15773" y="33515"/>
                </a:lnTo>
                <a:lnTo>
                  <a:pt x="34771" y="58432"/>
                </a:lnTo>
                <a:lnTo>
                  <a:pt x="35445" y="59397"/>
                </a:lnTo>
                <a:lnTo>
                  <a:pt x="36474" y="59753"/>
                </a:lnTo>
                <a:lnTo>
                  <a:pt x="39179" y="59753"/>
                </a:lnTo>
                <a:lnTo>
                  <a:pt x="40576" y="58432"/>
                </a:lnTo>
                <a:lnTo>
                  <a:pt x="40576" y="56146"/>
                </a:lnTo>
                <a:lnTo>
                  <a:pt x="40386" y="55448"/>
                </a:lnTo>
                <a:lnTo>
                  <a:pt x="39928" y="54927"/>
                </a:lnTo>
                <a:lnTo>
                  <a:pt x="22860" y="33515"/>
                </a:lnTo>
                <a:close/>
              </a:path>
              <a:path w="40640" h="60325">
                <a:moveTo>
                  <a:pt x="37603" y="5435"/>
                </a:moveTo>
                <a:lnTo>
                  <a:pt x="28359" y="5435"/>
                </a:lnTo>
                <a:lnTo>
                  <a:pt x="33121" y="10274"/>
                </a:lnTo>
                <a:lnTo>
                  <a:pt x="33121" y="23075"/>
                </a:lnTo>
                <a:lnTo>
                  <a:pt x="28448" y="28079"/>
                </a:lnTo>
                <a:lnTo>
                  <a:pt x="37481" y="28079"/>
                </a:lnTo>
                <a:lnTo>
                  <a:pt x="39560" y="25793"/>
                </a:lnTo>
                <a:lnTo>
                  <a:pt x="39560" y="7366"/>
                </a:lnTo>
                <a:lnTo>
                  <a:pt x="37603" y="5435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8633383" y="965263"/>
            <a:ext cx="57150" cy="60960"/>
          </a:xfrm>
          <a:custGeom>
            <a:avLst/>
            <a:gdLst/>
            <a:ahLst/>
            <a:cxnLst/>
            <a:rect l="l" t="t" r="r" b="b"/>
            <a:pathLst>
              <a:path w="57150" h="60959">
                <a:moveTo>
                  <a:pt x="4483" y="0"/>
                </a:moveTo>
                <a:lnTo>
                  <a:pt x="1396" y="0"/>
                </a:lnTo>
                <a:lnTo>
                  <a:pt x="0" y="1320"/>
                </a:lnTo>
                <a:lnTo>
                  <a:pt x="0" y="59143"/>
                </a:lnTo>
                <a:lnTo>
                  <a:pt x="1396" y="60452"/>
                </a:lnTo>
                <a:lnTo>
                  <a:pt x="4762" y="60452"/>
                </a:lnTo>
                <a:lnTo>
                  <a:pt x="6159" y="59143"/>
                </a:lnTo>
                <a:lnTo>
                  <a:pt x="6159" y="14401"/>
                </a:lnTo>
                <a:lnTo>
                  <a:pt x="13107" y="14401"/>
                </a:lnTo>
                <a:lnTo>
                  <a:pt x="5880" y="1676"/>
                </a:lnTo>
                <a:lnTo>
                  <a:pt x="5410" y="800"/>
                </a:lnTo>
                <a:lnTo>
                  <a:pt x="4483" y="0"/>
                </a:lnTo>
                <a:close/>
              </a:path>
              <a:path w="57150" h="60959">
                <a:moveTo>
                  <a:pt x="56997" y="14401"/>
                </a:moveTo>
                <a:lnTo>
                  <a:pt x="50838" y="14401"/>
                </a:lnTo>
                <a:lnTo>
                  <a:pt x="50838" y="59143"/>
                </a:lnTo>
                <a:lnTo>
                  <a:pt x="52235" y="60452"/>
                </a:lnTo>
                <a:lnTo>
                  <a:pt x="55600" y="60452"/>
                </a:lnTo>
                <a:lnTo>
                  <a:pt x="56997" y="59143"/>
                </a:lnTo>
                <a:lnTo>
                  <a:pt x="56997" y="14401"/>
                </a:lnTo>
                <a:close/>
              </a:path>
              <a:path w="57150" h="60959">
                <a:moveTo>
                  <a:pt x="13107" y="14401"/>
                </a:moveTo>
                <a:lnTo>
                  <a:pt x="6159" y="14401"/>
                </a:lnTo>
                <a:lnTo>
                  <a:pt x="25653" y="48526"/>
                </a:lnTo>
                <a:lnTo>
                  <a:pt x="26301" y="49745"/>
                </a:lnTo>
                <a:lnTo>
                  <a:pt x="27520" y="50190"/>
                </a:lnTo>
                <a:lnTo>
                  <a:pt x="29565" y="50190"/>
                </a:lnTo>
                <a:lnTo>
                  <a:pt x="30594" y="49669"/>
                </a:lnTo>
                <a:lnTo>
                  <a:pt x="35332" y="41414"/>
                </a:lnTo>
                <a:lnTo>
                  <a:pt x="28447" y="41414"/>
                </a:lnTo>
                <a:lnTo>
                  <a:pt x="13107" y="14401"/>
                </a:lnTo>
                <a:close/>
              </a:path>
              <a:path w="57150" h="60959">
                <a:moveTo>
                  <a:pt x="55600" y="0"/>
                </a:moveTo>
                <a:lnTo>
                  <a:pt x="52235" y="0"/>
                </a:lnTo>
                <a:lnTo>
                  <a:pt x="51498" y="1066"/>
                </a:lnTo>
                <a:lnTo>
                  <a:pt x="51117" y="1676"/>
                </a:lnTo>
                <a:lnTo>
                  <a:pt x="28447" y="41414"/>
                </a:lnTo>
                <a:lnTo>
                  <a:pt x="35332" y="41414"/>
                </a:lnTo>
                <a:lnTo>
                  <a:pt x="50838" y="14401"/>
                </a:lnTo>
                <a:lnTo>
                  <a:pt x="56997" y="14401"/>
                </a:lnTo>
                <a:lnTo>
                  <a:pt x="56997" y="1320"/>
                </a:lnTo>
                <a:lnTo>
                  <a:pt x="5560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E0F2F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86092" y="1656207"/>
            <a:ext cx="4229005" cy="4752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006752" y="1656207"/>
            <a:ext cx="4229005" cy="4752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E0F2F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719945" cy="7200265"/>
          </a:xfrm>
          <a:custGeom>
            <a:avLst/>
            <a:gdLst/>
            <a:ahLst/>
            <a:cxnLst/>
            <a:rect l="l" t="t" r="r" b="b"/>
            <a:pathLst>
              <a:path w="9719945" h="7200265">
                <a:moveTo>
                  <a:pt x="0" y="7200010"/>
                </a:moveTo>
                <a:lnTo>
                  <a:pt x="9719945" y="7200010"/>
                </a:lnTo>
                <a:lnTo>
                  <a:pt x="9719945" y="0"/>
                </a:lnTo>
                <a:lnTo>
                  <a:pt x="0" y="0"/>
                </a:lnTo>
                <a:lnTo>
                  <a:pt x="0" y="7200010"/>
                </a:lnTo>
                <a:close/>
              </a:path>
            </a:pathLst>
          </a:custGeom>
          <a:solidFill>
            <a:srgbClr val="3D5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308450" y="3495179"/>
            <a:ext cx="0" cy="123189"/>
          </a:xfrm>
          <a:custGeom>
            <a:avLst/>
            <a:gdLst/>
            <a:ahLst/>
            <a:cxnLst/>
            <a:rect l="l" t="t" r="r" b="b"/>
            <a:pathLst>
              <a:path h="123189">
                <a:moveTo>
                  <a:pt x="0" y="0"/>
                </a:moveTo>
                <a:lnTo>
                  <a:pt x="0" y="123151"/>
                </a:lnTo>
              </a:path>
            </a:pathLst>
          </a:custGeom>
          <a:ln w="17208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646659" y="3489007"/>
            <a:ext cx="130810" cy="135255"/>
          </a:xfrm>
          <a:custGeom>
            <a:avLst/>
            <a:gdLst/>
            <a:ahLst/>
            <a:cxnLst/>
            <a:rect l="l" t="t" r="r" b="b"/>
            <a:pathLst>
              <a:path w="130809" h="135254">
                <a:moveTo>
                  <a:pt x="67602" y="0"/>
                </a:moveTo>
                <a:lnTo>
                  <a:pt x="29776" y="11561"/>
                </a:lnTo>
                <a:lnTo>
                  <a:pt x="5283" y="41313"/>
                </a:lnTo>
                <a:lnTo>
                  <a:pt x="0" y="67614"/>
                </a:lnTo>
                <a:lnTo>
                  <a:pt x="329" y="74516"/>
                </a:lnTo>
                <a:lnTo>
                  <a:pt x="15421" y="110634"/>
                </a:lnTo>
                <a:lnTo>
                  <a:pt x="47553" y="132250"/>
                </a:lnTo>
                <a:lnTo>
                  <a:pt x="67602" y="135229"/>
                </a:lnTo>
                <a:lnTo>
                  <a:pt x="74503" y="134898"/>
                </a:lnTo>
                <a:lnTo>
                  <a:pt x="110627" y="119794"/>
                </a:lnTo>
                <a:lnTo>
                  <a:pt x="112579" y="118021"/>
                </a:lnTo>
                <a:lnTo>
                  <a:pt x="60718" y="118021"/>
                </a:lnTo>
                <a:lnTo>
                  <a:pt x="54203" y="116713"/>
                </a:lnTo>
                <a:lnTo>
                  <a:pt x="23761" y="93306"/>
                </a:lnTo>
                <a:lnTo>
                  <a:pt x="17212" y="60713"/>
                </a:lnTo>
                <a:lnTo>
                  <a:pt x="18516" y="54216"/>
                </a:lnTo>
                <a:lnTo>
                  <a:pt x="41922" y="23774"/>
                </a:lnTo>
                <a:lnTo>
                  <a:pt x="60718" y="17221"/>
                </a:lnTo>
                <a:lnTo>
                  <a:pt x="112593" y="17221"/>
                </a:lnTo>
                <a:lnTo>
                  <a:pt x="110627" y="15434"/>
                </a:lnTo>
                <a:lnTo>
                  <a:pt x="74503" y="330"/>
                </a:lnTo>
                <a:lnTo>
                  <a:pt x="67602" y="0"/>
                </a:lnTo>
                <a:close/>
              </a:path>
              <a:path w="130809" h="135254">
                <a:moveTo>
                  <a:pt x="130543" y="91960"/>
                </a:moveTo>
                <a:lnTo>
                  <a:pt x="111620" y="91960"/>
                </a:lnTo>
                <a:lnTo>
                  <a:pt x="109321" y="96215"/>
                </a:lnTo>
                <a:lnTo>
                  <a:pt x="106540" y="99987"/>
                </a:lnTo>
                <a:lnTo>
                  <a:pt x="98666" y="107861"/>
                </a:lnTo>
                <a:lnTo>
                  <a:pt x="93294" y="111467"/>
                </a:lnTo>
                <a:lnTo>
                  <a:pt x="81013" y="116713"/>
                </a:lnTo>
                <a:lnTo>
                  <a:pt x="74485" y="118021"/>
                </a:lnTo>
                <a:lnTo>
                  <a:pt x="112579" y="118021"/>
                </a:lnTo>
                <a:lnTo>
                  <a:pt x="129806" y="93929"/>
                </a:lnTo>
                <a:lnTo>
                  <a:pt x="130543" y="91960"/>
                </a:lnTo>
                <a:close/>
              </a:path>
              <a:path w="130809" h="135254">
                <a:moveTo>
                  <a:pt x="112593" y="17221"/>
                </a:moveTo>
                <a:lnTo>
                  <a:pt x="74485" y="17221"/>
                </a:lnTo>
                <a:lnTo>
                  <a:pt x="81013" y="18529"/>
                </a:lnTo>
                <a:lnTo>
                  <a:pt x="93294" y="23774"/>
                </a:lnTo>
                <a:lnTo>
                  <a:pt x="98666" y="27381"/>
                </a:lnTo>
                <a:lnTo>
                  <a:pt x="106540" y="35242"/>
                </a:lnTo>
                <a:lnTo>
                  <a:pt x="109232" y="38938"/>
                </a:lnTo>
                <a:lnTo>
                  <a:pt x="111366" y="43027"/>
                </a:lnTo>
                <a:lnTo>
                  <a:pt x="130543" y="43027"/>
                </a:lnTo>
                <a:lnTo>
                  <a:pt x="115430" y="19799"/>
                </a:lnTo>
                <a:lnTo>
                  <a:pt x="112593" y="1722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966756" y="3446233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2097"/>
                </a:lnTo>
              </a:path>
            </a:pathLst>
          </a:custGeom>
          <a:ln w="17208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013479" y="3495179"/>
            <a:ext cx="0" cy="123189"/>
          </a:xfrm>
          <a:custGeom>
            <a:avLst/>
            <a:gdLst/>
            <a:ahLst/>
            <a:cxnLst/>
            <a:rect l="l" t="t" r="r" b="b"/>
            <a:pathLst>
              <a:path h="123189">
                <a:moveTo>
                  <a:pt x="0" y="0"/>
                </a:moveTo>
                <a:lnTo>
                  <a:pt x="0" y="123151"/>
                </a:lnTo>
              </a:path>
            </a:pathLst>
          </a:custGeom>
          <a:ln w="17208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051561" y="3446221"/>
            <a:ext cx="135255" cy="178435"/>
          </a:xfrm>
          <a:custGeom>
            <a:avLst/>
            <a:gdLst/>
            <a:ahLst/>
            <a:cxnLst/>
            <a:rect l="l" t="t" r="r" b="b"/>
            <a:pathLst>
              <a:path w="135254" h="178435">
                <a:moveTo>
                  <a:pt x="17208" y="0"/>
                </a:moveTo>
                <a:lnTo>
                  <a:pt x="0" y="0"/>
                </a:lnTo>
                <a:lnTo>
                  <a:pt x="0" y="110388"/>
                </a:lnTo>
                <a:lnTo>
                  <a:pt x="11549" y="148218"/>
                </a:lnTo>
                <a:lnTo>
                  <a:pt x="41300" y="172707"/>
                </a:lnTo>
                <a:lnTo>
                  <a:pt x="67602" y="178003"/>
                </a:lnTo>
                <a:lnTo>
                  <a:pt x="74503" y="177672"/>
                </a:lnTo>
                <a:lnTo>
                  <a:pt x="110627" y="162568"/>
                </a:lnTo>
                <a:lnTo>
                  <a:pt x="112579" y="160794"/>
                </a:lnTo>
                <a:lnTo>
                  <a:pt x="60718" y="160794"/>
                </a:lnTo>
                <a:lnTo>
                  <a:pt x="54203" y="159473"/>
                </a:lnTo>
                <a:lnTo>
                  <a:pt x="23761" y="136080"/>
                </a:lnTo>
                <a:lnTo>
                  <a:pt x="17212" y="117289"/>
                </a:lnTo>
                <a:lnTo>
                  <a:pt x="17212" y="103487"/>
                </a:lnTo>
                <a:lnTo>
                  <a:pt x="36550" y="70154"/>
                </a:lnTo>
                <a:lnTo>
                  <a:pt x="38513" y="68834"/>
                </a:lnTo>
                <a:lnTo>
                  <a:pt x="17208" y="68834"/>
                </a:lnTo>
                <a:lnTo>
                  <a:pt x="17208" y="0"/>
                </a:lnTo>
                <a:close/>
              </a:path>
              <a:path w="135254" h="178435">
                <a:moveTo>
                  <a:pt x="112593" y="59994"/>
                </a:moveTo>
                <a:lnTo>
                  <a:pt x="74485" y="59994"/>
                </a:lnTo>
                <a:lnTo>
                  <a:pt x="81013" y="61302"/>
                </a:lnTo>
                <a:lnTo>
                  <a:pt x="93294" y="66548"/>
                </a:lnTo>
                <a:lnTo>
                  <a:pt x="116687" y="96989"/>
                </a:lnTo>
                <a:lnTo>
                  <a:pt x="118004" y="103487"/>
                </a:lnTo>
                <a:lnTo>
                  <a:pt x="118004" y="117289"/>
                </a:lnTo>
                <a:lnTo>
                  <a:pt x="98666" y="150622"/>
                </a:lnTo>
                <a:lnTo>
                  <a:pt x="74485" y="160794"/>
                </a:lnTo>
                <a:lnTo>
                  <a:pt x="112579" y="160794"/>
                </a:lnTo>
                <a:lnTo>
                  <a:pt x="133894" y="123972"/>
                </a:lnTo>
                <a:lnTo>
                  <a:pt x="135216" y="110388"/>
                </a:lnTo>
                <a:lnTo>
                  <a:pt x="134886" y="103487"/>
                </a:lnTo>
                <a:lnTo>
                  <a:pt x="119793" y="67375"/>
                </a:lnTo>
                <a:lnTo>
                  <a:pt x="115430" y="62572"/>
                </a:lnTo>
                <a:lnTo>
                  <a:pt x="112593" y="59994"/>
                </a:lnTo>
                <a:close/>
              </a:path>
              <a:path w="135254" h="178435">
                <a:moveTo>
                  <a:pt x="67602" y="42773"/>
                </a:moveTo>
                <a:lnTo>
                  <a:pt x="26057" y="58670"/>
                </a:lnTo>
                <a:lnTo>
                  <a:pt x="17208" y="68834"/>
                </a:lnTo>
                <a:lnTo>
                  <a:pt x="38513" y="68834"/>
                </a:lnTo>
                <a:lnTo>
                  <a:pt x="41910" y="66548"/>
                </a:lnTo>
                <a:lnTo>
                  <a:pt x="54203" y="61302"/>
                </a:lnTo>
                <a:lnTo>
                  <a:pt x="60718" y="59994"/>
                </a:lnTo>
                <a:lnTo>
                  <a:pt x="112593" y="59994"/>
                </a:lnTo>
                <a:lnTo>
                  <a:pt x="110627" y="58208"/>
                </a:lnTo>
                <a:lnTo>
                  <a:pt x="74503" y="43104"/>
                </a:lnTo>
                <a:lnTo>
                  <a:pt x="67602" y="42773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7210259" y="3494913"/>
            <a:ext cx="67945" cy="123825"/>
          </a:xfrm>
          <a:custGeom>
            <a:avLst/>
            <a:gdLst/>
            <a:ahLst/>
            <a:cxnLst/>
            <a:rect l="l" t="t" r="r" b="b"/>
            <a:pathLst>
              <a:path w="67945" h="123825">
                <a:moveTo>
                  <a:pt x="16967" y="495"/>
                </a:moveTo>
                <a:lnTo>
                  <a:pt x="0" y="495"/>
                </a:lnTo>
                <a:lnTo>
                  <a:pt x="241" y="123431"/>
                </a:lnTo>
                <a:lnTo>
                  <a:pt x="17208" y="123431"/>
                </a:lnTo>
                <a:lnTo>
                  <a:pt x="17208" y="60731"/>
                </a:lnTo>
                <a:lnTo>
                  <a:pt x="18516" y="54216"/>
                </a:lnTo>
                <a:lnTo>
                  <a:pt x="23761" y="41922"/>
                </a:lnTo>
                <a:lnTo>
                  <a:pt x="27368" y="36550"/>
                </a:lnTo>
                <a:lnTo>
                  <a:pt x="36550" y="27381"/>
                </a:lnTo>
                <a:lnTo>
                  <a:pt x="41809" y="23850"/>
                </a:lnTo>
                <a:lnTo>
                  <a:pt x="16967" y="23850"/>
                </a:lnTo>
                <a:lnTo>
                  <a:pt x="16967" y="495"/>
                </a:lnTo>
                <a:close/>
              </a:path>
              <a:path w="67945" h="123825">
                <a:moveTo>
                  <a:pt x="67602" y="0"/>
                </a:moveTo>
                <a:lnTo>
                  <a:pt x="29748" y="11591"/>
                </a:lnTo>
                <a:lnTo>
                  <a:pt x="16967" y="23850"/>
                </a:lnTo>
                <a:lnTo>
                  <a:pt x="41809" y="23850"/>
                </a:lnTo>
                <a:lnTo>
                  <a:pt x="54203" y="18529"/>
                </a:lnTo>
                <a:lnTo>
                  <a:pt x="60731" y="17208"/>
                </a:lnTo>
                <a:lnTo>
                  <a:pt x="67602" y="17208"/>
                </a:lnTo>
                <a:lnTo>
                  <a:pt x="67602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410818" y="3496119"/>
            <a:ext cx="86360" cy="123189"/>
          </a:xfrm>
          <a:custGeom>
            <a:avLst/>
            <a:gdLst/>
            <a:ahLst/>
            <a:cxnLst/>
            <a:rect l="l" t="t" r="r" b="b"/>
            <a:pathLst>
              <a:path w="86359" h="123189">
                <a:moveTo>
                  <a:pt x="17208" y="139"/>
                </a:moveTo>
                <a:lnTo>
                  <a:pt x="0" y="139"/>
                </a:lnTo>
                <a:lnTo>
                  <a:pt x="253" y="122923"/>
                </a:lnTo>
                <a:lnTo>
                  <a:pt x="17462" y="122923"/>
                </a:lnTo>
                <a:lnTo>
                  <a:pt x="17208" y="60972"/>
                </a:lnTo>
                <a:lnTo>
                  <a:pt x="38910" y="60972"/>
                </a:lnTo>
                <a:lnTo>
                  <a:pt x="30492" y="49910"/>
                </a:lnTo>
                <a:lnTo>
                  <a:pt x="40391" y="40563"/>
                </a:lnTo>
                <a:lnTo>
                  <a:pt x="17208" y="40563"/>
                </a:lnTo>
                <a:lnTo>
                  <a:pt x="17208" y="139"/>
                </a:lnTo>
                <a:close/>
              </a:path>
              <a:path w="86359" h="123189">
                <a:moveTo>
                  <a:pt x="38910" y="60972"/>
                </a:moveTo>
                <a:lnTo>
                  <a:pt x="17208" y="60972"/>
                </a:lnTo>
                <a:lnTo>
                  <a:pt x="63931" y="122923"/>
                </a:lnTo>
                <a:lnTo>
                  <a:pt x="86055" y="122923"/>
                </a:lnTo>
                <a:lnTo>
                  <a:pt x="38910" y="60972"/>
                </a:lnTo>
                <a:close/>
              </a:path>
              <a:path w="86359" h="123189">
                <a:moveTo>
                  <a:pt x="83350" y="0"/>
                </a:moveTo>
                <a:lnTo>
                  <a:pt x="62941" y="0"/>
                </a:lnTo>
                <a:lnTo>
                  <a:pt x="17208" y="40563"/>
                </a:lnTo>
                <a:lnTo>
                  <a:pt x="40391" y="40563"/>
                </a:lnTo>
                <a:lnTo>
                  <a:pt x="8335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7494816" y="3489718"/>
            <a:ext cx="135255" cy="135255"/>
          </a:xfrm>
          <a:custGeom>
            <a:avLst/>
            <a:gdLst/>
            <a:ahLst/>
            <a:cxnLst/>
            <a:rect l="l" t="t" r="r" b="b"/>
            <a:pathLst>
              <a:path w="135254" h="135254">
                <a:moveTo>
                  <a:pt x="67602" y="0"/>
                </a:moveTo>
                <a:lnTo>
                  <a:pt x="29776" y="11561"/>
                </a:lnTo>
                <a:lnTo>
                  <a:pt x="5283" y="41313"/>
                </a:lnTo>
                <a:lnTo>
                  <a:pt x="0" y="67614"/>
                </a:lnTo>
                <a:lnTo>
                  <a:pt x="329" y="74516"/>
                </a:lnTo>
                <a:lnTo>
                  <a:pt x="15423" y="110629"/>
                </a:lnTo>
                <a:lnTo>
                  <a:pt x="47553" y="132250"/>
                </a:lnTo>
                <a:lnTo>
                  <a:pt x="67602" y="135229"/>
                </a:lnTo>
                <a:lnTo>
                  <a:pt x="74503" y="134898"/>
                </a:lnTo>
                <a:lnTo>
                  <a:pt x="110635" y="119794"/>
                </a:lnTo>
                <a:lnTo>
                  <a:pt x="112589" y="118021"/>
                </a:lnTo>
                <a:lnTo>
                  <a:pt x="60718" y="118021"/>
                </a:lnTo>
                <a:lnTo>
                  <a:pt x="54216" y="116700"/>
                </a:lnTo>
                <a:lnTo>
                  <a:pt x="23761" y="93306"/>
                </a:lnTo>
                <a:lnTo>
                  <a:pt x="17212" y="60713"/>
                </a:lnTo>
                <a:lnTo>
                  <a:pt x="18516" y="54216"/>
                </a:lnTo>
                <a:lnTo>
                  <a:pt x="41910" y="23774"/>
                </a:lnTo>
                <a:lnTo>
                  <a:pt x="60718" y="17221"/>
                </a:lnTo>
                <a:lnTo>
                  <a:pt x="112593" y="17221"/>
                </a:lnTo>
                <a:lnTo>
                  <a:pt x="110627" y="15434"/>
                </a:lnTo>
                <a:lnTo>
                  <a:pt x="74503" y="330"/>
                </a:lnTo>
                <a:lnTo>
                  <a:pt x="67602" y="0"/>
                </a:lnTo>
                <a:close/>
              </a:path>
              <a:path w="135254" h="135254">
                <a:moveTo>
                  <a:pt x="135216" y="112852"/>
                </a:moveTo>
                <a:lnTo>
                  <a:pt x="118008" y="112852"/>
                </a:lnTo>
                <a:lnTo>
                  <a:pt x="118008" y="129324"/>
                </a:lnTo>
                <a:lnTo>
                  <a:pt x="135216" y="129324"/>
                </a:lnTo>
                <a:lnTo>
                  <a:pt x="135216" y="112852"/>
                </a:lnTo>
                <a:close/>
              </a:path>
              <a:path w="135254" h="135254">
                <a:moveTo>
                  <a:pt x="112593" y="17221"/>
                </a:moveTo>
                <a:lnTo>
                  <a:pt x="74498" y="17221"/>
                </a:lnTo>
                <a:lnTo>
                  <a:pt x="81000" y="18529"/>
                </a:lnTo>
                <a:lnTo>
                  <a:pt x="93306" y="23774"/>
                </a:lnTo>
                <a:lnTo>
                  <a:pt x="116700" y="54216"/>
                </a:lnTo>
                <a:lnTo>
                  <a:pt x="118008" y="69824"/>
                </a:lnTo>
                <a:lnTo>
                  <a:pt x="117678" y="75895"/>
                </a:lnTo>
                <a:lnTo>
                  <a:pt x="93306" y="111455"/>
                </a:lnTo>
                <a:lnTo>
                  <a:pt x="74498" y="118021"/>
                </a:lnTo>
                <a:lnTo>
                  <a:pt x="112589" y="118021"/>
                </a:lnTo>
                <a:lnTo>
                  <a:pt x="115430" y="115430"/>
                </a:lnTo>
                <a:lnTo>
                  <a:pt x="118008" y="112852"/>
                </a:lnTo>
                <a:lnTo>
                  <a:pt x="135216" y="112852"/>
                </a:lnTo>
                <a:lnTo>
                  <a:pt x="135216" y="67614"/>
                </a:lnTo>
                <a:lnTo>
                  <a:pt x="134886" y="60713"/>
                </a:lnTo>
                <a:lnTo>
                  <a:pt x="119793" y="24602"/>
                </a:lnTo>
                <a:lnTo>
                  <a:pt x="115430" y="19799"/>
                </a:lnTo>
                <a:lnTo>
                  <a:pt x="112593" y="1722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646263" y="3496119"/>
            <a:ext cx="85090" cy="123189"/>
          </a:xfrm>
          <a:custGeom>
            <a:avLst/>
            <a:gdLst/>
            <a:ahLst/>
            <a:cxnLst/>
            <a:rect l="l" t="t" r="r" b="b"/>
            <a:pathLst>
              <a:path w="85090" h="123189">
                <a:moveTo>
                  <a:pt x="85064" y="0"/>
                </a:moveTo>
                <a:lnTo>
                  <a:pt x="0" y="0"/>
                </a:lnTo>
                <a:lnTo>
                  <a:pt x="0" y="17208"/>
                </a:lnTo>
                <a:lnTo>
                  <a:pt x="56057" y="17208"/>
                </a:lnTo>
                <a:lnTo>
                  <a:pt x="0" y="122923"/>
                </a:lnTo>
                <a:lnTo>
                  <a:pt x="85064" y="122923"/>
                </a:lnTo>
                <a:lnTo>
                  <a:pt x="85064" y="105714"/>
                </a:lnTo>
                <a:lnTo>
                  <a:pt x="28765" y="105714"/>
                </a:lnTo>
                <a:lnTo>
                  <a:pt x="85064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7745831" y="3489718"/>
            <a:ext cx="135255" cy="135255"/>
          </a:xfrm>
          <a:custGeom>
            <a:avLst/>
            <a:gdLst/>
            <a:ahLst/>
            <a:cxnLst/>
            <a:rect l="l" t="t" r="r" b="b"/>
            <a:pathLst>
              <a:path w="135254" h="135254">
                <a:moveTo>
                  <a:pt x="67614" y="0"/>
                </a:moveTo>
                <a:lnTo>
                  <a:pt x="29778" y="11561"/>
                </a:lnTo>
                <a:lnTo>
                  <a:pt x="5283" y="41313"/>
                </a:lnTo>
                <a:lnTo>
                  <a:pt x="0" y="67614"/>
                </a:lnTo>
                <a:lnTo>
                  <a:pt x="330" y="74516"/>
                </a:lnTo>
                <a:lnTo>
                  <a:pt x="15434" y="110629"/>
                </a:lnTo>
                <a:lnTo>
                  <a:pt x="47553" y="132250"/>
                </a:lnTo>
                <a:lnTo>
                  <a:pt x="67614" y="135229"/>
                </a:lnTo>
                <a:lnTo>
                  <a:pt x="74514" y="134898"/>
                </a:lnTo>
                <a:lnTo>
                  <a:pt x="110640" y="119794"/>
                </a:lnTo>
                <a:lnTo>
                  <a:pt x="112592" y="118021"/>
                </a:lnTo>
                <a:lnTo>
                  <a:pt x="60718" y="118021"/>
                </a:lnTo>
                <a:lnTo>
                  <a:pt x="54216" y="116700"/>
                </a:lnTo>
                <a:lnTo>
                  <a:pt x="23761" y="93306"/>
                </a:lnTo>
                <a:lnTo>
                  <a:pt x="17212" y="60713"/>
                </a:lnTo>
                <a:lnTo>
                  <a:pt x="18516" y="54216"/>
                </a:lnTo>
                <a:lnTo>
                  <a:pt x="41922" y="23774"/>
                </a:lnTo>
                <a:lnTo>
                  <a:pt x="60718" y="17221"/>
                </a:lnTo>
                <a:lnTo>
                  <a:pt x="112593" y="17221"/>
                </a:lnTo>
                <a:lnTo>
                  <a:pt x="110627" y="15434"/>
                </a:lnTo>
                <a:lnTo>
                  <a:pt x="74514" y="330"/>
                </a:lnTo>
                <a:lnTo>
                  <a:pt x="67614" y="0"/>
                </a:lnTo>
                <a:close/>
              </a:path>
              <a:path w="135254" h="135254">
                <a:moveTo>
                  <a:pt x="135216" y="112852"/>
                </a:moveTo>
                <a:lnTo>
                  <a:pt x="118008" y="112852"/>
                </a:lnTo>
                <a:lnTo>
                  <a:pt x="118008" y="129324"/>
                </a:lnTo>
                <a:lnTo>
                  <a:pt x="135216" y="129324"/>
                </a:lnTo>
                <a:lnTo>
                  <a:pt x="135216" y="112852"/>
                </a:lnTo>
                <a:close/>
              </a:path>
              <a:path w="135254" h="135254">
                <a:moveTo>
                  <a:pt x="112593" y="17221"/>
                </a:moveTo>
                <a:lnTo>
                  <a:pt x="74498" y="17221"/>
                </a:lnTo>
                <a:lnTo>
                  <a:pt x="81013" y="18529"/>
                </a:lnTo>
                <a:lnTo>
                  <a:pt x="93306" y="23774"/>
                </a:lnTo>
                <a:lnTo>
                  <a:pt x="116700" y="54216"/>
                </a:lnTo>
                <a:lnTo>
                  <a:pt x="118008" y="69824"/>
                </a:lnTo>
                <a:lnTo>
                  <a:pt x="117678" y="75895"/>
                </a:lnTo>
                <a:lnTo>
                  <a:pt x="93306" y="111455"/>
                </a:lnTo>
                <a:lnTo>
                  <a:pt x="74498" y="118021"/>
                </a:lnTo>
                <a:lnTo>
                  <a:pt x="112592" y="118021"/>
                </a:lnTo>
                <a:lnTo>
                  <a:pt x="115430" y="115430"/>
                </a:lnTo>
                <a:lnTo>
                  <a:pt x="118008" y="112852"/>
                </a:lnTo>
                <a:lnTo>
                  <a:pt x="135216" y="112852"/>
                </a:lnTo>
                <a:lnTo>
                  <a:pt x="135216" y="67614"/>
                </a:lnTo>
                <a:lnTo>
                  <a:pt x="134886" y="60713"/>
                </a:lnTo>
                <a:lnTo>
                  <a:pt x="119794" y="24602"/>
                </a:lnTo>
                <a:lnTo>
                  <a:pt x="115430" y="19799"/>
                </a:lnTo>
                <a:lnTo>
                  <a:pt x="112593" y="1722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7909293" y="3446945"/>
            <a:ext cx="86360" cy="172085"/>
          </a:xfrm>
          <a:custGeom>
            <a:avLst/>
            <a:gdLst/>
            <a:ahLst/>
            <a:cxnLst/>
            <a:rect l="l" t="t" r="r" b="b"/>
            <a:pathLst>
              <a:path w="86359" h="172085">
                <a:moveTo>
                  <a:pt x="17208" y="0"/>
                </a:moveTo>
                <a:lnTo>
                  <a:pt x="0" y="0"/>
                </a:lnTo>
                <a:lnTo>
                  <a:pt x="241" y="172097"/>
                </a:lnTo>
                <a:lnTo>
                  <a:pt x="17449" y="172097"/>
                </a:lnTo>
                <a:lnTo>
                  <a:pt x="17208" y="110147"/>
                </a:lnTo>
                <a:lnTo>
                  <a:pt x="38897" y="110147"/>
                </a:lnTo>
                <a:lnTo>
                  <a:pt x="30479" y="99085"/>
                </a:lnTo>
                <a:lnTo>
                  <a:pt x="40378" y="89738"/>
                </a:lnTo>
                <a:lnTo>
                  <a:pt x="17208" y="89738"/>
                </a:lnTo>
                <a:lnTo>
                  <a:pt x="17208" y="0"/>
                </a:lnTo>
                <a:close/>
              </a:path>
              <a:path w="86359" h="172085">
                <a:moveTo>
                  <a:pt x="38897" y="110147"/>
                </a:moveTo>
                <a:lnTo>
                  <a:pt x="17208" y="110147"/>
                </a:lnTo>
                <a:lnTo>
                  <a:pt x="63919" y="172097"/>
                </a:lnTo>
                <a:lnTo>
                  <a:pt x="86042" y="172097"/>
                </a:lnTo>
                <a:lnTo>
                  <a:pt x="38897" y="110147"/>
                </a:lnTo>
                <a:close/>
              </a:path>
              <a:path w="86359" h="172085">
                <a:moveTo>
                  <a:pt x="83337" y="49174"/>
                </a:moveTo>
                <a:lnTo>
                  <a:pt x="62928" y="49174"/>
                </a:lnTo>
                <a:lnTo>
                  <a:pt x="17208" y="89738"/>
                </a:lnTo>
                <a:lnTo>
                  <a:pt x="40378" y="89738"/>
                </a:lnTo>
                <a:lnTo>
                  <a:pt x="83337" y="49174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013077" y="3446945"/>
            <a:ext cx="111125" cy="172085"/>
          </a:xfrm>
          <a:custGeom>
            <a:avLst/>
            <a:gdLst/>
            <a:ahLst/>
            <a:cxnLst/>
            <a:rect l="l" t="t" r="r" b="b"/>
            <a:pathLst>
              <a:path w="111125" h="172085">
                <a:moveTo>
                  <a:pt x="17703" y="0"/>
                </a:moveTo>
                <a:lnTo>
                  <a:pt x="0" y="0"/>
                </a:lnTo>
                <a:lnTo>
                  <a:pt x="0" y="172097"/>
                </a:lnTo>
                <a:lnTo>
                  <a:pt x="17945" y="172097"/>
                </a:lnTo>
                <a:lnTo>
                  <a:pt x="18070" y="92849"/>
                </a:lnTo>
                <a:lnTo>
                  <a:pt x="18973" y="88722"/>
                </a:lnTo>
                <a:lnTo>
                  <a:pt x="50152" y="60477"/>
                </a:lnTo>
                <a:lnTo>
                  <a:pt x="95381" y="60477"/>
                </a:lnTo>
                <a:lnTo>
                  <a:pt x="94899" y="59994"/>
                </a:lnTo>
                <a:lnTo>
                  <a:pt x="17703" y="59994"/>
                </a:lnTo>
                <a:lnTo>
                  <a:pt x="17703" y="0"/>
                </a:lnTo>
                <a:close/>
              </a:path>
              <a:path w="111125" h="172085">
                <a:moveTo>
                  <a:pt x="95381" y="60477"/>
                </a:moveTo>
                <a:lnTo>
                  <a:pt x="60147" y="60477"/>
                </a:lnTo>
                <a:lnTo>
                  <a:pt x="64985" y="61468"/>
                </a:lnTo>
                <a:lnTo>
                  <a:pt x="74168" y="65392"/>
                </a:lnTo>
                <a:lnTo>
                  <a:pt x="92684" y="92849"/>
                </a:lnTo>
                <a:lnTo>
                  <a:pt x="92684" y="98348"/>
                </a:lnTo>
                <a:lnTo>
                  <a:pt x="92925" y="172097"/>
                </a:lnTo>
                <a:lnTo>
                  <a:pt x="110629" y="172097"/>
                </a:lnTo>
                <a:lnTo>
                  <a:pt x="110388" y="98348"/>
                </a:lnTo>
                <a:lnTo>
                  <a:pt x="110388" y="90563"/>
                </a:lnTo>
                <a:lnTo>
                  <a:pt x="108915" y="83426"/>
                </a:lnTo>
                <a:lnTo>
                  <a:pt x="103009" y="69989"/>
                </a:lnTo>
                <a:lnTo>
                  <a:pt x="99034" y="64135"/>
                </a:lnTo>
                <a:lnTo>
                  <a:pt x="95381" y="60477"/>
                </a:lnTo>
                <a:close/>
              </a:path>
              <a:path w="111125" h="172085">
                <a:moveTo>
                  <a:pt x="62611" y="42773"/>
                </a:moveTo>
                <a:lnTo>
                  <a:pt x="51460" y="42773"/>
                </a:lnTo>
                <a:lnTo>
                  <a:pt x="47853" y="43192"/>
                </a:lnTo>
                <a:lnTo>
                  <a:pt x="17703" y="59994"/>
                </a:lnTo>
                <a:lnTo>
                  <a:pt x="94899" y="59994"/>
                </a:lnTo>
                <a:lnTo>
                  <a:pt x="89039" y="54127"/>
                </a:lnTo>
                <a:lnTo>
                  <a:pt x="83185" y="50152"/>
                </a:lnTo>
                <a:lnTo>
                  <a:pt x="69735" y="44259"/>
                </a:lnTo>
                <a:lnTo>
                  <a:pt x="62611" y="42773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8147811" y="3489718"/>
            <a:ext cx="89535" cy="135255"/>
          </a:xfrm>
          <a:custGeom>
            <a:avLst/>
            <a:gdLst/>
            <a:ahLst/>
            <a:cxnLst/>
            <a:rect l="l" t="t" r="r" b="b"/>
            <a:pathLst>
              <a:path w="89534" h="135254">
                <a:moveTo>
                  <a:pt x="17373" y="91948"/>
                </a:moveTo>
                <a:lnTo>
                  <a:pt x="165" y="91948"/>
                </a:lnTo>
                <a:lnTo>
                  <a:pt x="0" y="98996"/>
                </a:lnTo>
                <a:lnTo>
                  <a:pt x="23113" y="130098"/>
                </a:lnTo>
                <a:lnTo>
                  <a:pt x="39916" y="135216"/>
                </a:lnTo>
                <a:lnTo>
                  <a:pt x="51384" y="135216"/>
                </a:lnTo>
                <a:lnTo>
                  <a:pt x="83720" y="118173"/>
                </a:lnTo>
                <a:lnTo>
                  <a:pt x="39687" y="118173"/>
                </a:lnTo>
                <a:lnTo>
                  <a:pt x="33883" y="116763"/>
                </a:lnTo>
                <a:lnTo>
                  <a:pt x="24828" y="110744"/>
                </a:lnTo>
                <a:lnTo>
                  <a:pt x="21704" y="107416"/>
                </a:lnTo>
                <a:lnTo>
                  <a:pt x="18237" y="100114"/>
                </a:lnTo>
                <a:lnTo>
                  <a:pt x="17373" y="96177"/>
                </a:lnTo>
                <a:lnTo>
                  <a:pt x="17373" y="91948"/>
                </a:lnTo>
                <a:close/>
              </a:path>
              <a:path w="89534" h="135254">
                <a:moveTo>
                  <a:pt x="52209" y="0"/>
                </a:moveTo>
                <a:lnTo>
                  <a:pt x="39916" y="0"/>
                </a:lnTo>
                <a:lnTo>
                  <a:pt x="34340" y="1104"/>
                </a:lnTo>
                <a:lnTo>
                  <a:pt x="3936" y="28625"/>
                </a:lnTo>
                <a:lnTo>
                  <a:pt x="3200" y="33616"/>
                </a:lnTo>
                <a:lnTo>
                  <a:pt x="4673" y="45885"/>
                </a:lnTo>
                <a:lnTo>
                  <a:pt x="36309" y="70739"/>
                </a:lnTo>
                <a:lnTo>
                  <a:pt x="49098" y="74015"/>
                </a:lnTo>
                <a:lnTo>
                  <a:pt x="54419" y="75819"/>
                </a:lnTo>
                <a:lnTo>
                  <a:pt x="71528" y="96177"/>
                </a:lnTo>
                <a:lnTo>
                  <a:pt x="71462" y="98386"/>
                </a:lnTo>
                <a:lnTo>
                  <a:pt x="71132" y="103784"/>
                </a:lnTo>
                <a:lnTo>
                  <a:pt x="68948" y="108407"/>
                </a:lnTo>
                <a:lnTo>
                  <a:pt x="60883" y="116090"/>
                </a:lnTo>
                <a:lnTo>
                  <a:pt x="54838" y="118008"/>
                </a:lnTo>
                <a:lnTo>
                  <a:pt x="46774" y="118008"/>
                </a:lnTo>
                <a:lnTo>
                  <a:pt x="39687" y="118173"/>
                </a:lnTo>
                <a:lnTo>
                  <a:pt x="83720" y="118173"/>
                </a:lnTo>
                <a:lnTo>
                  <a:pt x="88214" y="109486"/>
                </a:lnTo>
                <a:lnTo>
                  <a:pt x="89407" y="104330"/>
                </a:lnTo>
                <a:lnTo>
                  <a:pt x="89407" y="90881"/>
                </a:lnTo>
                <a:lnTo>
                  <a:pt x="61544" y="60731"/>
                </a:lnTo>
                <a:lnTo>
                  <a:pt x="49415" y="56794"/>
                </a:lnTo>
                <a:lnTo>
                  <a:pt x="43891" y="54914"/>
                </a:lnTo>
                <a:lnTo>
                  <a:pt x="20243" y="33680"/>
                </a:lnTo>
                <a:lnTo>
                  <a:pt x="21437" y="29502"/>
                </a:lnTo>
                <a:lnTo>
                  <a:pt x="27825" y="21640"/>
                </a:lnTo>
                <a:lnTo>
                  <a:pt x="31305" y="19011"/>
                </a:lnTo>
                <a:lnTo>
                  <a:pt x="38849" y="16395"/>
                </a:lnTo>
                <a:lnTo>
                  <a:pt x="42367" y="15735"/>
                </a:lnTo>
                <a:lnTo>
                  <a:pt x="78893" y="15735"/>
                </a:lnTo>
                <a:lnTo>
                  <a:pt x="78181" y="14795"/>
                </a:lnTo>
                <a:lnTo>
                  <a:pt x="71627" y="8077"/>
                </a:lnTo>
                <a:lnTo>
                  <a:pt x="67576" y="5334"/>
                </a:lnTo>
                <a:lnTo>
                  <a:pt x="57899" y="1066"/>
                </a:lnTo>
                <a:lnTo>
                  <a:pt x="52209" y="0"/>
                </a:lnTo>
                <a:close/>
              </a:path>
              <a:path w="89534" h="135254">
                <a:moveTo>
                  <a:pt x="78893" y="15735"/>
                </a:moveTo>
                <a:lnTo>
                  <a:pt x="50571" y="15735"/>
                </a:lnTo>
                <a:lnTo>
                  <a:pt x="55079" y="17005"/>
                </a:lnTo>
                <a:lnTo>
                  <a:pt x="63271" y="22085"/>
                </a:lnTo>
                <a:lnTo>
                  <a:pt x="66052" y="25730"/>
                </a:lnTo>
                <a:lnTo>
                  <a:pt x="67525" y="30492"/>
                </a:lnTo>
                <a:lnTo>
                  <a:pt x="85966" y="30492"/>
                </a:lnTo>
                <a:lnTo>
                  <a:pt x="85636" y="28028"/>
                </a:lnTo>
                <a:lnTo>
                  <a:pt x="84531" y="25082"/>
                </a:lnTo>
                <a:lnTo>
                  <a:pt x="80759" y="18199"/>
                </a:lnTo>
                <a:lnTo>
                  <a:pt x="78893" y="15735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280819" y="3513327"/>
            <a:ext cx="0" cy="106045"/>
          </a:xfrm>
          <a:custGeom>
            <a:avLst/>
            <a:gdLst/>
            <a:ahLst/>
            <a:cxnLst/>
            <a:rect l="l" t="t" r="r" b="b"/>
            <a:pathLst>
              <a:path h="106045">
                <a:moveTo>
                  <a:pt x="0" y="0"/>
                </a:moveTo>
                <a:lnTo>
                  <a:pt x="0" y="105714"/>
                </a:lnTo>
              </a:path>
            </a:pathLst>
          </a:custGeom>
          <a:ln w="17221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259673" y="3504723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1963" y="0"/>
                </a:lnTo>
              </a:path>
            </a:pathLst>
          </a:custGeom>
          <a:ln w="17208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272208" y="3471532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0" y="0"/>
                </a:moveTo>
                <a:lnTo>
                  <a:pt x="17221" y="0"/>
                </a:lnTo>
              </a:path>
            </a:pathLst>
          </a:custGeom>
          <a:ln w="49174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8324012" y="3489718"/>
            <a:ext cx="135255" cy="135255"/>
          </a:xfrm>
          <a:custGeom>
            <a:avLst/>
            <a:gdLst/>
            <a:ahLst/>
            <a:cxnLst/>
            <a:rect l="l" t="t" r="r" b="b"/>
            <a:pathLst>
              <a:path w="135254" h="135254">
                <a:moveTo>
                  <a:pt x="67602" y="0"/>
                </a:moveTo>
                <a:lnTo>
                  <a:pt x="29776" y="11561"/>
                </a:lnTo>
                <a:lnTo>
                  <a:pt x="5283" y="41313"/>
                </a:lnTo>
                <a:lnTo>
                  <a:pt x="0" y="67614"/>
                </a:lnTo>
                <a:lnTo>
                  <a:pt x="329" y="74516"/>
                </a:lnTo>
                <a:lnTo>
                  <a:pt x="15421" y="110629"/>
                </a:lnTo>
                <a:lnTo>
                  <a:pt x="47553" y="132250"/>
                </a:lnTo>
                <a:lnTo>
                  <a:pt x="67602" y="135229"/>
                </a:lnTo>
                <a:lnTo>
                  <a:pt x="74503" y="134898"/>
                </a:lnTo>
                <a:lnTo>
                  <a:pt x="110635" y="119794"/>
                </a:lnTo>
                <a:lnTo>
                  <a:pt x="112589" y="118021"/>
                </a:lnTo>
                <a:lnTo>
                  <a:pt x="60731" y="118021"/>
                </a:lnTo>
                <a:lnTo>
                  <a:pt x="54203" y="116700"/>
                </a:lnTo>
                <a:lnTo>
                  <a:pt x="23761" y="93306"/>
                </a:lnTo>
                <a:lnTo>
                  <a:pt x="17212" y="60713"/>
                </a:lnTo>
                <a:lnTo>
                  <a:pt x="18516" y="54216"/>
                </a:lnTo>
                <a:lnTo>
                  <a:pt x="41910" y="23774"/>
                </a:lnTo>
                <a:lnTo>
                  <a:pt x="60731" y="17221"/>
                </a:lnTo>
                <a:lnTo>
                  <a:pt x="112593" y="17221"/>
                </a:lnTo>
                <a:lnTo>
                  <a:pt x="110627" y="15434"/>
                </a:lnTo>
                <a:lnTo>
                  <a:pt x="74503" y="330"/>
                </a:lnTo>
                <a:lnTo>
                  <a:pt x="67602" y="0"/>
                </a:lnTo>
                <a:close/>
              </a:path>
              <a:path w="135254" h="135254">
                <a:moveTo>
                  <a:pt x="135216" y="112852"/>
                </a:moveTo>
                <a:lnTo>
                  <a:pt x="118008" y="112852"/>
                </a:lnTo>
                <a:lnTo>
                  <a:pt x="118008" y="129324"/>
                </a:lnTo>
                <a:lnTo>
                  <a:pt x="135216" y="129324"/>
                </a:lnTo>
                <a:lnTo>
                  <a:pt x="135216" y="112852"/>
                </a:lnTo>
                <a:close/>
              </a:path>
              <a:path w="135254" h="135254">
                <a:moveTo>
                  <a:pt x="112593" y="17221"/>
                </a:moveTo>
                <a:lnTo>
                  <a:pt x="74485" y="17221"/>
                </a:lnTo>
                <a:lnTo>
                  <a:pt x="81013" y="18529"/>
                </a:lnTo>
                <a:lnTo>
                  <a:pt x="93294" y="23774"/>
                </a:lnTo>
                <a:lnTo>
                  <a:pt x="116700" y="54216"/>
                </a:lnTo>
                <a:lnTo>
                  <a:pt x="118008" y="69824"/>
                </a:lnTo>
                <a:lnTo>
                  <a:pt x="117678" y="75895"/>
                </a:lnTo>
                <a:lnTo>
                  <a:pt x="93294" y="111455"/>
                </a:lnTo>
                <a:lnTo>
                  <a:pt x="74485" y="118021"/>
                </a:lnTo>
                <a:lnTo>
                  <a:pt x="112589" y="118021"/>
                </a:lnTo>
                <a:lnTo>
                  <a:pt x="115430" y="115430"/>
                </a:lnTo>
                <a:lnTo>
                  <a:pt x="118008" y="112852"/>
                </a:lnTo>
                <a:lnTo>
                  <a:pt x="135216" y="112852"/>
                </a:lnTo>
                <a:lnTo>
                  <a:pt x="135216" y="67614"/>
                </a:lnTo>
                <a:lnTo>
                  <a:pt x="134886" y="60713"/>
                </a:lnTo>
                <a:lnTo>
                  <a:pt x="119793" y="24602"/>
                </a:lnTo>
                <a:lnTo>
                  <a:pt x="115430" y="19799"/>
                </a:lnTo>
                <a:lnTo>
                  <a:pt x="112593" y="1722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8484095" y="3489731"/>
            <a:ext cx="111125" cy="129539"/>
          </a:xfrm>
          <a:custGeom>
            <a:avLst/>
            <a:gdLst/>
            <a:ahLst/>
            <a:cxnLst/>
            <a:rect l="l" t="t" r="r" b="b"/>
            <a:pathLst>
              <a:path w="111125" h="129539">
                <a:moveTo>
                  <a:pt x="17208" y="6388"/>
                </a:moveTo>
                <a:lnTo>
                  <a:pt x="0" y="6388"/>
                </a:lnTo>
                <a:lnTo>
                  <a:pt x="0" y="129311"/>
                </a:lnTo>
                <a:lnTo>
                  <a:pt x="17449" y="129311"/>
                </a:lnTo>
                <a:lnTo>
                  <a:pt x="17208" y="55562"/>
                </a:lnTo>
                <a:lnTo>
                  <a:pt x="17317" y="50317"/>
                </a:lnTo>
                <a:lnTo>
                  <a:pt x="45148" y="18770"/>
                </a:lnTo>
                <a:lnTo>
                  <a:pt x="49987" y="17703"/>
                </a:lnTo>
                <a:lnTo>
                  <a:pt x="17208" y="17703"/>
                </a:lnTo>
                <a:lnTo>
                  <a:pt x="17208" y="6388"/>
                </a:lnTo>
                <a:close/>
              </a:path>
              <a:path w="111125" h="129539">
                <a:moveTo>
                  <a:pt x="62611" y="0"/>
                </a:moveTo>
                <a:lnTo>
                  <a:pt x="51295" y="0"/>
                </a:lnTo>
                <a:lnTo>
                  <a:pt x="47523" y="406"/>
                </a:lnTo>
                <a:lnTo>
                  <a:pt x="17208" y="17703"/>
                </a:lnTo>
                <a:lnTo>
                  <a:pt x="60147" y="17703"/>
                </a:lnTo>
                <a:lnTo>
                  <a:pt x="64985" y="18681"/>
                </a:lnTo>
                <a:lnTo>
                  <a:pt x="92684" y="50317"/>
                </a:lnTo>
                <a:lnTo>
                  <a:pt x="92684" y="55562"/>
                </a:lnTo>
                <a:lnTo>
                  <a:pt x="92925" y="129311"/>
                </a:lnTo>
                <a:lnTo>
                  <a:pt x="110629" y="129311"/>
                </a:lnTo>
                <a:lnTo>
                  <a:pt x="110388" y="55562"/>
                </a:lnTo>
                <a:lnTo>
                  <a:pt x="110388" y="48031"/>
                </a:lnTo>
                <a:lnTo>
                  <a:pt x="89039" y="11353"/>
                </a:lnTo>
                <a:lnTo>
                  <a:pt x="69735" y="1473"/>
                </a:lnTo>
                <a:lnTo>
                  <a:pt x="62611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7003401" y="3464407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4">
                <a:moveTo>
                  <a:pt x="13271" y="0"/>
                </a:moveTo>
                <a:lnTo>
                  <a:pt x="7378" y="0"/>
                </a:lnTo>
                <a:lnTo>
                  <a:pt x="4914" y="977"/>
                </a:lnTo>
                <a:lnTo>
                  <a:pt x="977" y="4914"/>
                </a:lnTo>
                <a:lnTo>
                  <a:pt x="0" y="7365"/>
                </a:lnTo>
                <a:lnTo>
                  <a:pt x="0" y="13271"/>
                </a:lnTo>
                <a:lnTo>
                  <a:pt x="977" y="15735"/>
                </a:lnTo>
                <a:lnTo>
                  <a:pt x="4914" y="19659"/>
                </a:lnTo>
                <a:lnTo>
                  <a:pt x="7378" y="20650"/>
                </a:lnTo>
                <a:lnTo>
                  <a:pt x="13271" y="20650"/>
                </a:lnTo>
                <a:lnTo>
                  <a:pt x="15735" y="19659"/>
                </a:lnTo>
                <a:lnTo>
                  <a:pt x="19672" y="15735"/>
                </a:lnTo>
                <a:lnTo>
                  <a:pt x="20650" y="13271"/>
                </a:lnTo>
                <a:lnTo>
                  <a:pt x="20650" y="7365"/>
                </a:lnTo>
                <a:lnTo>
                  <a:pt x="19672" y="4914"/>
                </a:lnTo>
                <a:lnTo>
                  <a:pt x="15735" y="977"/>
                </a:lnTo>
                <a:lnTo>
                  <a:pt x="13271" y="0"/>
                </a:lnTo>
                <a:close/>
              </a:path>
            </a:pathLst>
          </a:custGeom>
          <a:solidFill>
            <a:srgbClr val="E31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7298359" y="3464407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4">
                <a:moveTo>
                  <a:pt x="13271" y="0"/>
                </a:moveTo>
                <a:lnTo>
                  <a:pt x="7378" y="0"/>
                </a:lnTo>
                <a:lnTo>
                  <a:pt x="4914" y="977"/>
                </a:lnTo>
                <a:lnTo>
                  <a:pt x="977" y="4914"/>
                </a:lnTo>
                <a:lnTo>
                  <a:pt x="0" y="7365"/>
                </a:lnTo>
                <a:lnTo>
                  <a:pt x="0" y="13271"/>
                </a:lnTo>
                <a:lnTo>
                  <a:pt x="977" y="15735"/>
                </a:lnTo>
                <a:lnTo>
                  <a:pt x="4914" y="19659"/>
                </a:lnTo>
                <a:lnTo>
                  <a:pt x="7378" y="20650"/>
                </a:lnTo>
                <a:lnTo>
                  <a:pt x="13271" y="20650"/>
                </a:lnTo>
                <a:lnTo>
                  <a:pt x="15735" y="19659"/>
                </a:lnTo>
                <a:lnTo>
                  <a:pt x="19672" y="15735"/>
                </a:lnTo>
                <a:lnTo>
                  <a:pt x="20650" y="13271"/>
                </a:lnTo>
                <a:lnTo>
                  <a:pt x="20650" y="7365"/>
                </a:lnTo>
                <a:lnTo>
                  <a:pt x="19672" y="4914"/>
                </a:lnTo>
                <a:lnTo>
                  <a:pt x="15735" y="977"/>
                </a:lnTo>
                <a:lnTo>
                  <a:pt x="13271" y="0"/>
                </a:lnTo>
                <a:close/>
              </a:path>
            </a:pathLst>
          </a:custGeom>
          <a:solidFill>
            <a:srgbClr val="E31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6794118" y="3489553"/>
            <a:ext cx="59055" cy="134620"/>
          </a:xfrm>
          <a:custGeom>
            <a:avLst/>
            <a:gdLst/>
            <a:ahLst/>
            <a:cxnLst/>
            <a:rect l="l" t="t" r="r" b="b"/>
            <a:pathLst>
              <a:path w="59054" h="134620">
                <a:moveTo>
                  <a:pt x="58966" y="0"/>
                </a:moveTo>
                <a:lnTo>
                  <a:pt x="19799" y="19253"/>
                </a:lnTo>
                <a:lnTo>
                  <a:pt x="1323" y="53493"/>
                </a:lnTo>
                <a:lnTo>
                  <a:pt x="0" y="67068"/>
                </a:lnTo>
                <a:lnTo>
                  <a:pt x="330" y="73969"/>
                </a:lnTo>
                <a:lnTo>
                  <a:pt x="15434" y="110094"/>
                </a:lnTo>
                <a:lnTo>
                  <a:pt x="46926" y="131813"/>
                </a:lnTo>
                <a:lnTo>
                  <a:pt x="58966" y="134137"/>
                </a:lnTo>
                <a:lnTo>
                  <a:pt x="58966" y="116738"/>
                </a:lnTo>
                <a:lnTo>
                  <a:pt x="55219" y="116090"/>
                </a:lnTo>
                <a:lnTo>
                  <a:pt x="51574" y="115036"/>
                </a:lnTo>
                <a:lnTo>
                  <a:pt x="18529" y="80467"/>
                </a:lnTo>
                <a:lnTo>
                  <a:pt x="17222" y="73969"/>
                </a:lnTo>
                <a:lnTo>
                  <a:pt x="17223" y="60174"/>
                </a:lnTo>
                <a:lnTo>
                  <a:pt x="36550" y="26835"/>
                </a:lnTo>
                <a:lnTo>
                  <a:pt x="58966" y="17411"/>
                </a:lnTo>
                <a:lnTo>
                  <a:pt x="58966" y="0"/>
                </a:lnTo>
                <a:close/>
              </a:path>
            </a:pathLst>
          </a:custGeom>
          <a:solidFill>
            <a:srgbClr val="E31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6870382" y="3489553"/>
            <a:ext cx="59055" cy="134620"/>
          </a:xfrm>
          <a:custGeom>
            <a:avLst/>
            <a:gdLst/>
            <a:ahLst/>
            <a:cxnLst/>
            <a:rect l="l" t="t" r="r" b="b"/>
            <a:pathLst>
              <a:path w="59054" h="134620">
                <a:moveTo>
                  <a:pt x="0" y="0"/>
                </a:moveTo>
                <a:lnTo>
                  <a:pt x="0" y="17424"/>
                </a:lnTo>
                <a:lnTo>
                  <a:pt x="3746" y="18059"/>
                </a:lnTo>
                <a:lnTo>
                  <a:pt x="7378" y="19113"/>
                </a:lnTo>
                <a:lnTo>
                  <a:pt x="40436" y="53682"/>
                </a:lnTo>
                <a:lnTo>
                  <a:pt x="41743" y="73971"/>
                </a:lnTo>
                <a:lnTo>
                  <a:pt x="40436" y="80479"/>
                </a:lnTo>
                <a:lnTo>
                  <a:pt x="17030" y="110921"/>
                </a:lnTo>
                <a:lnTo>
                  <a:pt x="0" y="116725"/>
                </a:lnTo>
                <a:lnTo>
                  <a:pt x="0" y="134150"/>
                </a:lnTo>
                <a:lnTo>
                  <a:pt x="39166" y="114896"/>
                </a:lnTo>
                <a:lnTo>
                  <a:pt x="57631" y="80659"/>
                </a:lnTo>
                <a:lnTo>
                  <a:pt x="58953" y="67068"/>
                </a:lnTo>
                <a:lnTo>
                  <a:pt x="58622" y="60174"/>
                </a:lnTo>
                <a:lnTo>
                  <a:pt x="43529" y="24055"/>
                </a:lnTo>
                <a:lnTo>
                  <a:pt x="12039" y="2336"/>
                </a:lnTo>
                <a:lnTo>
                  <a:pt x="6146" y="761"/>
                </a:lnTo>
                <a:lnTo>
                  <a:pt x="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7044575" y="3693515"/>
            <a:ext cx="36195" cy="60325"/>
          </a:xfrm>
          <a:custGeom>
            <a:avLst/>
            <a:gdLst/>
            <a:ahLst/>
            <a:cxnLst/>
            <a:rect l="l" t="t" r="r" b="b"/>
            <a:pathLst>
              <a:path w="36195" h="60325">
                <a:moveTo>
                  <a:pt x="34696" y="0"/>
                </a:moveTo>
                <a:lnTo>
                  <a:pt x="1397" y="0"/>
                </a:lnTo>
                <a:lnTo>
                  <a:pt x="94" y="1231"/>
                </a:lnTo>
                <a:lnTo>
                  <a:pt x="0" y="58432"/>
                </a:lnTo>
                <a:lnTo>
                  <a:pt x="1397" y="59753"/>
                </a:lnTo>
                <a:lnTo>
                  <a:pt x="4940" y="59753"/>
                </a:lnTo>
                <a:lnTo>
                  <a:pt x="6337" y="58432"/>
                </a:lnTo>
                <a:lnTo>
                  <a:pt x="6337" y="32727"/>
                </a:lnTo>
                <a:lnTo>
                  <a:pt x="28448" y="32727"/>
                </a:lnTo>
                <a:lnTo>
                  <a:pt x="29756" y="31496"/>
                </a:lnTo>
                <a:lnTo>
                  <a:pt x="29756" y="28511"/>
                </a:lnTo>
                <a:lnTo>
                  <a:pt x="28448" y="27292"/>
                </a:lnTo>
                <a:lnTo>
                  <a:pt x="6337" y="27292"/>
                </a:lnTo>
                <a:lnTo>
                  <a:pt x="6337" y="5448"/>
                </a:lnTo>
                <a:lnTo>
                  <a:pt x="34696" y="5435"/>
                </a:lnTo>
                <a:lnTo>
                  <a:pt x="36004" y="4216"/>
                </a:lnTo>
                <a:lnTo>
                  <a:pt x="36004" y="1231"/>
                </a:lnTo>
                <a:lnTo>
                  <a:pt x="34696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7102208" y="3692829"/>
            <a:ext cx="43815" cy="60960"/>
          </a:xfrm>
          <a:custGeom>
            <a:avLst/>
            <a:gdLst/>
            <a:ahLst/>
            <a:cxnLst/>
            <a:rect l="l" t="t" r="r" b="b"/>
            <a:pathLst>
              <a:path w="43815" h="60960">
                <a:moveTo>
                  <a:pt x="4940" y="0"/>
                </a:moveTo>
                <a:lnTo>
                  <a:pt x="1397" y="0"/>
                </a:lnTo>
                <a:lnTo>
                  <a:pt x="0" y="1308"/>
                </a:lnTo>
                <a:lnTo>
                  <a:pt x="0" y="41757"/>
                </a:lnTo>
                <a:lnTo>
                  <a:pt x="946" y="48831"/>
                </a:lnTo>
                <a:lnTo>
                  <a:pt x="4349" y="54984"/>
                </a:lnTo>
                <a:lnTo>
                  <a:pt x="11058" y="59327"/>
                </a:lnTo>
                <a:lnTo>
                  <a:pt x="21920" y="60972"/>
                </a:lnTo>
                <a:lnTo>
                  <a:pt x="32767" y="59327"/>
                </a:lnTo>
                <a:lnTo>
                  <a:pt x="38870" y="55359"/>
                </a:lnTo>
                <a:lnTo>
                  <a:pt x="9042" y="55359"/>
                </a:lnTo>
                <a:lnTo>
                  <a:pt x="6394" y="48831"/>
                </a:lnTo>
                <a:lnTo>
                  <a:pt x="6337" y="1308"/>
                </a:lnTo>
                <a:lnTo>
                  <a:pt x="4940" y="0"/>
                </a:lnTo>
                <a:close/>
              </a:path>
              <a:path w="43815" h="60960">
                <a:moveTo>
                  <a:pt x="42354" y="0"/>
                </a:moveTo>
                <a:lnTo>
                  <a:pt x="38798" y="0"/>
                </a:lnTo>
                <a:lnTo>
                  <a:pt x="37401" y="1308"/>
                </a:lnTo>
                <a:lnTo>
                  <a:pt x="37344" y="48831"/>
                </a:lnTo>
                <a:lnTo>
                  <a:pt x="34696" y="55359"/>
                </a:lnTo>
                <a:lnTo>
                  <a:pt x="38870" y="55359"/>
                </a:lnTo>
                <a:lnTo>
                  <a:pt x="39446" y="54984"/>
                </a:lnTo>
                <a:lnTo>
                  <a:pt x="42819" y="48831"/>
                </a:lnTo>
                <a:lnTo>
                  <a:pt x="43751" y="41757"/>
                </a:lnTo>
                <a:lnTo>
                  <a:pt x="43751" y="1308"/>
                </a:lnTo>
                <a:lnTo>
                  <a:pt x="42354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7169746" y="3692816"/>
            <a:ext cx="34925" cy="60325"/>
          </a:xfrm>
          <a:custGeom>
            <a:avLst/>
            <a:gdLst/>
            <a:ahLst/>
            <a:cxnLst/>
            <a:rect l="l" t="t" r="r" b="b"/>
            <a:pathLst>
              <a:path w="34925" h="60325">
                <a:moveTo>
                  <a:pt x="4940" y="0"/>
                </a:moveTo>
                <a:lnTo>
                  <a:pt x="1396" y="0"/>
                </a:lnTo>
                <a:lnTo>
                  <a:pt x="0" y="1320"/>
                </a:lnTo>
                <a:lnTo>
                  <a:pt x="94" y="58521"/>
                </a:lnTo>
                <a:lnTo>
                  <a:pt x="1396" y="59753"/>
                </a:lnTo>
                <a:lnTo>
                  <a:pt x="33578" y="59753"/>
                </a:lnTo>
                <a:lnTo>
                  <a:pt x="34886" y="58521"/>
                </a:lnTo>
                <a:lnTo>
                  <a:pt x="34886" y="55371"/>
                </a:lnTo>
                <a:lnTo>
                  <a:pt x="33578" y="54140"/>
                </a:lnTo>
                <a:lnTo>
                  <a:pt x="6337" y="54140"/>
                </a:lnTo>
                <a:lnTo>
                  <a:pt x="6337" y="1320"/>
                </a:lnTo>
                <a:lnTo>
                  <a:pt x="494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7224128" y="3692816"/>
            <a:ext cx="34925" cy="60325"/>
          </a:xfrm>
          <a:custGeom>
            <a:avLst/>
            <a:gdLst/>
            <a:ahLst/>
            <a:cxnLst/>
            <a:rect l="l" t="t" r="r" b="b"/>
            <a:pathLst>
              <a:path w="34925" h="60325">
                <a:moveTo>
                  <a:pt x="4940" y="0"/>
                </a:moveTo>
                <a:lnTo>
                  <a:pt x="1396" y="0"/>
                </a:lnTo>
                <a:lnTo>
                  <a:pt x="0" y="1320"/>
                </a:lnTo>
                <a:lnTo>
                  <a:pt x="94" y="58521"/>
                </a:lnTo>
                <a:lnTo>
                  <a:pt x="1396" y="59753"/>
                </a:lnTo>
                <a:lnTo>
                  <a:pt x="33578" y="59753"/>
                </a:lnTo>
                <a:lnTo>
                  <a:pt x="34886" y="58521"/>
                </a:lnTo>
                <a:lnTo>
                  <a:pt x="34886" y="55371"/>
                </a:lnTo>
                <a:lnTo>
                  <a:pt x="33578" y="54140"/>
                </a:lnTo>
                <a:lnTo>
                  <a:pt x="6337" y="54140"/>
                </a:lnTo>
                <a:lnTo>
                  <a:pt x="6337" y="1320"/>
                </a:lnTo>
                <a:lnTo>
                  <a:pt x="494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7305929" y="3692296"/>
            <a:ext cx="45085" cy="61594"/>
          </a:xfrm>
          <a:custGeom>
            <a:avLst/>
            <a:gdLst/>
            <a:ahLst/>
            <a:cxnLst/>
            <a:rect l="l" t="t" r="r" b="b"/>
            <a:pathLst>
              <a:path w="45084" h="61595">
                <a:moveTo>
                  <a:pt x="4114" y="46316"/>
                </a:moveTo>
                <a:lnTo>
                  <a:pt x="1308" y="46316"/>
                </a:lnTo>
                <a:lnTo>
                  <a:pt x="0" y="47548"/>
                </a:lnTo>
                <a:lnTo>
                  <a:pt x="101" y="50012"/>
                </a:lnTo>
                <a:lnTo>
                  <a:pt x="3644" y="56413"/>
                </a:lnTo>
                <a:lnTo>
                  <a:pt x="11569" y="61493"/>
                </a:lnTo>
                <a:lnTo>
                  <a:pt x="22212" y="61493"/>
                </a:lnTo>
                <a:lnTo>
                  <a:pt x="31768" y="60377"/>
                </a:lnTo>
                <a:lnTo>
                  <a:pt x="38787" y="57099"/>
                </a:lnTo>
                <a:lnTo>
                  <a:pt x="39631" y="56057"/>
                </a:lnTo>
                <a:lnTo>
                  <a:pt x="13995" y="56057"/>
                </a:lnTo>
                <a:lnTo>
                  <a:pt x="8585" y="52285"/>
                </a:lnTo>
                <a:lnTo>
                  <a:pt x="5041" y="46850"/>
                </a:lnTo>
                <a:lnTo>
                  <a:pt x="4114" y="46316"/>
                </a:lnTo>
                <a:close/>
              </a:path>
              <a:path w="45084" h="61595">
                <a:moveTo>
                  <a:pt x="31724" y="0"/>
                </a:moveTo>
                <a:lnTo>
                  <a:pt x="9245" y="0"/>
                </a:lnTo>
                <a:lnTo>
                  <a:pt x="2997" y="6921"/>
                </a:lnTo>
                <a:lnTo>
                  <a:pt x="2997" y="14998"/>
                </a:lnTo>
                <a:lnTo>
                  <a:pt x="8505" y="26069"/>
                </a:lnTo>
                <a:lnTo>
                  <a:pt x="20624" y="31384"/>
                </a:lnTo>
                <a:lnTo>
                  <a:pt x="32743" y="35876"/>
                </a:lnTo>
                <a:lnTo>
                  <a:pt x="38252" y="44475"/>
                </a:lnTo>
                <a:lnTo>
                  <a:pt x="38252" y="52196"/>
                </a:lnTo>
                <a:lnTo>
                  <a:pt x="32461" y="56057"/>
                </a:lnTo>
                <a:lnTo>
                  <a:pt x="39631" y="56057"/>
                </a:lnTo>
                <a:lnTo>
                  <a:pt x="43113" y="51763"/>
                </a:lnTo>
                <a:lnTo>
                  <a:pt x="44589" y="44475"/>
                </a:lnTo>
                <a:lnTo>
                  <a:pt x="39081" y="32997"/>
                </a:lnTo>
                <a:lnTo>
                  <a:pt x="26962" y="27270"/>
                </a:lnTo>
                <a:lnTo>
                  <a:pt x="14843" y="22776"/>
                </a:lnTo>
                <a:lnTo>
                  <a:pt x="9334" y="14998"/>
                </a:lnTo>
                <a:lnTo>
                  <a:pt x="9334" y="9994"/>
                </a:lnTo>
                <a:lnTo>
                  <a:pt x="13068" y="5435"/>
                </a:lnTo>
                <a:lnTo>
                  <a:pt x="40267" y="5435"/>
                </a:lnTo>
                <a:lnTo>
                  <a:pt x="38900" y="3505"/>
                </a:lnTo>
                <a:lnTo>
                  <a:pt x="31724" y="0"/>
                </a:lnTo>
                <a:close/>
              </a:path>
              <a:path w="45084" h="61595">
                <a:moveTo>
                  <a:pt x="40267" y="5435"/>
                </a:moveTo>
                <a:lnTo>
                  <a:pt x="30695" y="5435"/>
                </a:lnTo>
                <a:lnTo>
                  <a:pt x="35178" y="9118"/>
                </a:lnTo>
                <a:lnTo>
                  <a:pt x="38722" y="13246"/>
                </a:lnTo>
                <a:lnTo>
                  <a:pt x="39560" y="13512"/>
                </a:lnTo>
                <a:lnTo>
                  <a:pt x="42075" y="13512"/>
                </a:lnTo>
                <a:lnTo>
                  <a:pt x="43383" y="12280"/>
                </a:lnTo>
                <a:lnTo>
                  <a:pt x="43350" y="9994"/>
                </a:lnTo>
                <a:lnTo>
                  <a:pt x="43192" y="9563"/>
                </a:lnTo>
                <a:lnTo>
                  <a:pt x="40267" y="5435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7371505" y="3693528"/>
            <a:ext cx="37465" cy="59055"/>
          </a:xfrm>
          <a:custGeom>
            <a:avLst/>
            <a:gdLst/>
            <a:ahLst/>
            <a:cxnLst/>
            <a:rect l="l" t="t" r="r" b="b"/>
            <a:pathLst>
              <a:path w="37465" h="59054">
                <a:moveTo>
                  <a:pt x="34614" y="0"/>
                </a:moveTo>
                <a:lnTo>
                  <a:pt x="1314" y="0"/>
                </a:lnTo>
                <a:lnTo>
                  <a:pt x="0" y="1219"/>
                </a:lnTo>
                <a:lnTo>
                  <a:pt x="0" y="57810"/>
                </a:lnTo>
                <a:lnTo>
                  <a:pt x="1314" y="59042"/>
                </a:lnTo>
                <a:lnTo>
                  <a:pt x="35630" y="59042"/>
                </a:lnTo>
                <a:lnTo>
                  <a:pt x="36938" y="57810"/>
                </a:lnTo>
                <a:lnTo>
                  <a:pt x="36938" y="54825"/>
                </a:lnTo>
                <a:lnTo>
                  <a:pt x="35630" y="53606"/>
                </a:lnTo>
                <a:lnTo>
                  <a:pt x="6255" y="53606"/>
                </a:lnTo>
                <a:lnTo>
                  <a:pt x="6255" y="32016"/>
                </a:lnTo>
                <a:lnTo>
                  <a:pt x="28365" y="32016"/>
                </a:lnTo>
                <a:lnTo>
                  <a:pt x="29661" y="30784"/>
                </a:lnTo>
                <a:lnTo>
                  <a:pt x="29661" y="27813"/>
                </a:lnTo>
                <a:lnTo>
                  <a:pt x="28365" y="26581"/>
                </a:lnTo>
                <a:lnTo>
                  <a:pt x="6255" y="26581"/>
                </a:lnTo>
                <a:lnTo>
                  <a:pt x="6255" y="5435"/>
                </a:lnTo>
                <a:lnTo>
                  <a:pt x="34614" y="5435"/>
                </a:lnTo>
                <a:lnTo>
                  <a:pt x="35922" y="4203"/>
                </a:lnTo>
                <a:lnTo>
                  <a:pt x="35922" y="1219"/>
                </a:lnTo>
                <a:lnTo>
                  <a:pt x="34614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7429068" y="3693515"/>
            <a:ext cx="40640" cy="60325"/>
          </a:xfrm>
          <a:custGeom>
            <a:avLst/>
            <a:gdLst/>
            <a:ahLst/>
            <a:cxnLst/>
            <a:rect l="l" t="t" r="r" b="b"/>
            <a:pathLst>
              <a:path w="40640" h="60325">
                <a:moveTo>
                  <a:pt x="32080" y="0"/>
                </a:moveTo>
                <a:lnTo>
                  <a:pt x="1397" y="0"/>
                </a:lnTo>
                <a:lnTo>
                  <a:pt x="0" y="1320"/>
                </a:lnTo>
                <a:lnTo>
                  <a:pt x="0" y="58432"/>
                </a:lnTo>
                <a:lnTo>
                  <a:pt x="1397" y="59753"/>
                </a:lnTo>
                <a:lnTo>
                  <a:pt x="4940" y="59753"/>
                </a:lnTo>
                <a:lnTo>
                  <a:pt x="6337" y="58432"/>
                </a:lnTo>
                <a:lnTo>
                  <a:pt x="6337" y="33515"/>
                </a:lnTo>
                <a:lnTo>
                  <a:pt x="22847" y="33515"/>
                </a:lnTo>
                <a:lnTo>
                  <a:pt x="32918" y="33083"/>
                </a:lnTo>
                <a:lnTo>
                  <a:pt x="37468" y="28079"/>
                </a:lnTo>
                <a:lnTo>
                  <a:pt x="6337" y="28079"/>
                </a:lnTo>
                <a:lnTo>
                  <a:pt x="6337" y="5448"/>
                </a:lnTo>
                <a:lnTo>
                  <a:pt x="37590" y="5435"/>
                </a:lnTo>
                <a:lnTo>
                  <a:pt x="32080" y="0"/>
                </a:lnTo>
                <a:close/>
              </a:path>
              <a:path w="40640" h="60325">
                <a:moveTo>
                  <a:pt x="22847" y="33515"/>
                </a:moveTo>
                <a:lnTo>
                  <a:pt x="15760" y="33515"/>
                </a:lnTo>
                <a:lnTo>
                  <a:pt x="34759" y="58432"/>
                </a:lnTo>
                <a:lnTo>
                  <a:pt x="35445" y="59397"/>
                </a:lnTo>
                <a:lnTo>
                  <a:pt x="36461" y="59753"/>
                </a:lnTo>
                <a:lnTo>
                  <a:pt x="39166" y="59753"/>
                </a:lnTo>
                <a:lnTo>
                  <a:pt x="40576" y="58432"/>
                </a:lnTo>
                <a:lnTo>
                  <a:pt x="40576" y="56146"/>
                </a:lnTo>
                <a:lnTo>
                  <a:pt x="40386" y="55448"/>
                </a:lnTo>
                <a:lnTo>
                  <a:pt x="39916" y="54927"/>
                </a:lnTo>
                <a:lnTo>
                  <a:pt x="22847" y="33515"/>
                </a:lnTo>
                <a:close/>
              </a:path>
              <a:path w="40640" h="60325">
                <a:moveTo>
                  <a:pt x="37590" y="5435"/>
                </a:moveTo>
                <a:lnTo>
                  <a:pt x="28346" y="5435"/>
                </a:lnTo>
                <a:lnTo>
                  <a:pt x="33108" y="10261"/>
                </a:lnTo>
                <a:lnTo>
                  <a:pt x="33108" y="23075"/>
                </a:lnTo>
                <a:lnTo>
                  <a:pt x="28448" y="28079"/>
                </a:lnTo>
                <a:lnTo>
                  <a:pt x="37468" y="28079"/>
                </a:lnTo>
                <a:lnTo>
                  <a:pt x="39547" y="25793"/>
                </a:lnTo>
                <a:lnTo>
                  <a:pt x="39547" y="7366"/>
                </a:lnTo>
                <a:lnTo>
                  <a:pt x="37590" y="5435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7483627" y="3692816"/>
            <a:ext cx="50800" cy="60960"/>
          </a:xfrm>
          <a:custGeom>
            <a:avLst/>
            <a:gdLst/>
            <a:ahLst/>
            <a:cxnLst/>
            <a:rect l="l" t="t" r="r" b="b"/>
            <a:pathLst>
              <a:path w="50800" h="60960">
                <a:moveTo>
                  <a:pt x="4940" y="0"/>
                </a:moveTo>
                <a:lnTo>
                  <a:pt x="1396" y="0"/>
                </a:lnTo>
                <a:lnTo>
                  <a:pt x="94" y="1231"/>
                </a:lnTo>
                <a:lnTo>
                  <a:pt x="0" y="3505"/>
                </a:lnTo>
                <a:lnTo>
                  <a:pt x="279" y="4305"/>
                </a:lnTo>
                <a:lnTo>
                  <a:pt x="22110" y="58432"/>
                </a:lnTo>
                <a:lnTo>
                  <a:pt x="22580" y="59664"/>
                </a:lnTo>
                <a:lnTo>
                  <a:pt x="23888" y="60451"/>
                </a:lnTo>
                <a:lnTo>
                  <a:pt x="26301" y="60451"/>
                </a:lnTo>
                <a:lnTo>
                  <a:pt x="27609" y="59664"/>
                </a:lnTo>
                <a:lnTo>
                  <a:pt x="28079" y="58432"/>
                </a:lnTo>
                <a:lnTo>
                  <a:pt x="31829" y="49136"/>
                </a:lnTo>
                <a:lnTo>
                  <a:pt x="25095" y="49136"/>
                </a:lnTo>
                <a:lnTo>
                  <a:pt x="5880" y="1231"/>
                </a:lnTo>
                <a:lnTo>
                  <a:pt x="4940" y="0"/>
                </a:lnTo>
                <a:close/>
              </a:path>
              <a:path w="50800" h="60960">
                <a:moveTo>
                  <a:pt x="48793" y="0"/>
                </a:moveTo>
                <a:lnTo>
                  <a:pt x="45237" y="0"/>
                </a:lnTo>
                <a:lnTo>
                  <a:pt x="44310" y="1231"/>
                </a:lnTo>
                <a:lnTo>
                  <a:pt x="25095" y="49136"/>
                </a:lnTo>
                <a:lnTo>
                  <a:pt x="31829" y="49136"/>
                </a:lnTo>
                <a:lnTo>
                  <a:pt x="49910" y="4305"/>
                </a:lnTo>
                <a:lnTo>
                  <a:pt x="50190" y="3505"/>
                </a:lnTo>
                <a:lnTo>
                  <a:pt x="50096" y="1231"/>
                </a:lnTo>
                <a:lnTo>
                  <a:pt x="48793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7552385" y="3692816"/>
            <a:ext cx="6350" cy="60960"/>
          </a:xfrm>
          <a:custGeom>
            <a:avLst/>
            <a:gdLst/>
            <a:ahLst/>
            <a:cxnLst/>
            <a:rect l="l" t="t" r="r" b="b"/>
            <a:pathLst>
              <a:path w="6350" h="60960">
                <a:moveTo>
                  <a:pt x="4940" y="0"/>
                </a:moveTo>
                <a:lnTo>
                  <a:pt x="1397" y="0"/>
                </a:lnTo>
                <a:lnTo>
                  <a:pt x="0" y="1396"/>
                </a:lnTo>
                <a:lnTo>
                  <a:pt x="0" y="59042"/>
                </a:lnTo>
                <a:lnTo>
                  <a:pt x="1397" y="60451"/>
                </a:lnTo>
                <a:lnTo>
                  <a:pt x="4940" y="60451"/>
                </a:lnTo>
                <a:lnTo>
                  <a:pt x="6337" y="59042"/>
                </a:lnTo>
                <a:lnTo>
                  <a:pt x="6337" y="1396"/>
                </a:lnTo>
                <a:lnTo>
                  <a:pt x="494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7579614" y="3692283"/>
            <a:ext cx="50800" cy="61594"/>
          </a:xfrm>
          <a:custGeom>
            <a:avLst/>
            <a:gdLst/>
            <a:ahLst/>
            <a:cxnLst/>
            <a:rect l="l" t="t" r="r" b="b"/>
            <a:pathLst>
              <a:path w="50800" h="61595">
                <a:moveTo>
                  <a:pt x="37960" y="0"/>
                </a:moveTo>
                <a:lnTo>
                  <a:pt x="29108" y="0"/>
                </a:lnTo>
                <a:lnTo>
                  <a:pt x="16925" y="1888"/>
                </a:lnTo>
                <a:lnTo>
                  <a:pt x="7767" y="7602"/>
                </a:lnTo>
                <a:lnTo>
                  <a:pt x="2003" y="17214"/>
                </a:lnTo>
                <a:lnTo>
                  <a:pt x="0" y="30797"/>
                </a:lnTo>
                <a:lnTo>
                  <a:pt x="2003" y="44698"/>
                </a:lnTo>
                <a:lnTo>
                  <a:pt x="7767" y="54243"/>
                </a:lnTo>
                <a:lnTo>
                  <a:pt x="16925" y="59742"/>
                </a:lnTo>
                <a:lnTo>
                  <a:pt x="29108" y="61506"/>
                </a:lnTo>
                <a:lnTo>
                  <a:pt x="37680" y="61506"/>
                </a:lnTo>
                <a:lnTo>
                  <a:pt x="46075" y="57823"/>
                </a:lnTo>
                <a:lnTo>
                  <a:pt x="47360" y="56070"/>
                </a:lnTo>
                <a:lnTo>
                  <a:pt x="29108" y="56070"/>
                </a:lnTo>
                <a:lnTo>
                  <a:pt x="19515" y="54687"/>
                </a:lnTo>
                <a:lnTo>
                  <a:pt x="12426" y="50277"/>
                </a:lnTo>
                <a:lnTo>
                  <a:pt x="8034" y="42445"/>
                </a:lnTo>
                <a:lnTo>
                  <a:pt x="6527" y="30797"/>
                </a:lnTo>
                <a:lnTo>
                  <a:pt x="8034" y="19582"/>
                </a:lnTo>
                <a:lnTo>
                  <a:pt x="12426" y="11674"/>
                </a:lnTo>
                <a:lnTo>
                  <a:pt x="19515" y="6990"/>
                </a:lnTo>
                <a:lnTo>
                  <a:pt x="29108" y="5448"/>
                </a:lnTo>
                <a:lnTo>
                  <a:pt x="47122" y="5448"/>
                </a:lnTo>
                <a:lnTo>
                  <a:pt x="45707" y="3606"/>
                </a:lnTo>
                <a:lnTo>
                  <a:pt x="37960" y="0"/>
                </a:lnTo>
                <a:close/>
              </a:path>
              <a:path w="50800" h="61595">
                <a:moveTo>
                  <a:pt x="49428" y="47726"/>
                </a:moveTo>
                <a:lnTo>
                  <a:pt x="47015" y="47726"/>
                </a:lnTo>
                <a:lnTo>
                  <a:pt x="45986" y="47993"/>
                </a:lnTo>
                <a:lnTo>
                  <a:pt x="41694" y="53784"/>
                </a:lnTo>
                <a:lnTo>
                  <a:pt x="35255" y="56070"/>
                </a:lnTo>
                <a:lnTo>
                  <a:pt x="47360" y="56070"/>
                </a:lnTo>
                <a:lnTo>
                  <a:pt x="50190" y="52209"/>
                </a:lnTo>
                <a:lnTo>
                  <a:pt x="50558" y="51676"/>
                </a:lnTo>
                <a:lnTo>
                  <a:pt x="50736" y="51244"/>
                </a:lnTo>
                <a:lnTo>
                  <a:pt x="50736" y="48958"/>
                </a:lnTo>
                <a:lnTo>
                  <a:pt x="49428" y="47726"/>
                </a:lnTo>
                <a:close/>
              </a:path>
              <a:path w="50800" h="61595">
                <a:moveTo>
                  <a:pt x="47122" y="5448"/>
                </a:moveTo>
                <a:lnTo>
                  <a:pt x="36093" y="5448"/>
                </a:lnTo>
                <a:lnTo>
                  <a:pt x="42164" y="8686"/>
                </a:lnTo>
                <a:lnTo>
                  <a:pt x="45326" y="12814"/>
                </a:lnTo>
                <a:lnTo>
                  <a:pt x="46075" y="13690"/>
                </a:lnTo>
                <a:lnTo>
                  <a:pt x="46913" y="13957"/>
                </a:lnTo>
                <a:lnTo>
                  <a:pt x="49428" y="13957"/>
                </a:lnTo>
                <a:lnTo>
                  <a:pt x="50642" y="12814"/>
                </a:lnTo>
                <a:lnTo>
                  <a:pt x="50736" y="10528"/>
                </a:lnTo>
                <a:lnTo>
                  <a:pt x="50558" y="9918"/>
                </a:lnTo>
                <a:lnTo>
                  <a:pt x="47122" y="5448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7651246" y="3693528"/>
            <a:ext cx="37465" cy="59055"/>
          </a:xfrm>
          <a:custGeom>
            <a:avLst/>
            <a:gdLst/>
            <a:ahLst/>
            <a:cxnLst/>
            <a:rect l="l" t="t" r="r" b="b"/>
            <a:pathLst>
              <a:path w="37465" h="59054">
                <a:moveTo>
                  <a:pt x="34615" y="0"/>
                </a:moveTo>
                <a:lnTo>
                  <a:pt x="1302" y="0"/>
                </a:lnTo>
                <a:lnTo>
                  <a:pt x="0" y="1219"/>
                </a:lnTo>
                <a:lnTo>
                  <a:pt x="0" y="57810"/>
                </a:lnTo>
                <a:lnTo>
                  <a:pt x="1302" y="59042"/>
                </a:lnTo>
                <a:lnTo>
                  <a:pt x="35631" y="59042"/>
                </a:lnTo>
                <a:lnTo>
                  <a:pt x="36939" y="57810"/>
                </a:lnTo>
                <a:lnTo>
                  <a:pt x="36939" y="54825"/>
                </a:lnTo>
                <a:lnTo>
                  <a:pt x="35631" y="53606"/>
                </a:lnTo>
                <a:lnTo>
                  <a:pt x="6255" y="53606"/>
                </a:lnTo>
                <a:lnTo>
                  <a:pt x="6255" y="32016"/>
                </a:lnTo>
                <a:lnTo>
                  <a:pt x="28353" y="32016"/>
                </a:lnTo>
                <a:lnTo>
                  <a:pt x="29662" y="30784"/>
                </a:lnTo>
                <a:lnTo>
                  <a:pt x="29662" y="27813"/>
                </a:lnTo>
                <a:lnTo>
                  <a:pt x="28353" y="26581"/>
                </a:lnTo>
                <a:lnTo>
                  <a:pt x="6255" y="26581"/>
                </a:lnTo>
                <a:lnTo>
                  <a:pt x="6255" y="5435"/>
                </a:lnTo>
                <a:lnTo>
                  <a:pt x="34615" y="5435"/>
                </a:lnTo>
                <a:lnTo>
                  <a:pt x="35923" y="4203"/>
                </a:lnTo>
                <a:lnTo>
                  <a:pt x="35923" y="1219"/>
                </a:lnTo>
                <a:lnTo>
                  <a:pt x="34615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7740332" y="3692816"/>
            <a:ext cx="34925" cy="60325"/>
          </a:xfrm>
          <a:custGeom>
            <a:avLst/>
            <a:gdLst/>
            <a:ahLst/>
            <a:cxnLst/>
            <a:rect l="l" t="t" r="r" b="b"/>
            <a:pathLst>
              <a:path w="34925" h="60325">
                <a:moveTo>
                  <a:pt x="4940" y="0"/>
                </a:moveTo>
                <a:lnTo>
                  <a:pt x="1396" y="0"/>
                </a:lnTo>
                <a:lnTo>
                  <a:pt x="0" y="1320"/>
                </a:lnTo>
                <a:lnTo>
                  <a:pt x="94" y="58521"/>
                </a:lnTo>
                <a:lnTo>
                  <a:pt x="1396" y="59753"/>
                </a:lnTo>
                <a:lnTo>
                  <a:pt x="33578" y="59753"/>
                </a:lnTo>
                <a:lnTo>
                  <a:pt x="34886" y="58521"/>
                </a:lnTo>
                <a:lnTo>
                  <a:pt x="34886" y="55371"/>
                </a:lnTo>
                <a:lnTo>
                  <a:pt x="33578" y="54140"/>
                </a:lnTo>
                <a:lnTo>
                  <a:pt x="6337" y="54140"/>
                </a:lnTo>
                <a:lnTo>
                  <a:pt x="6337" y="1320"/>
                </a:lnTo>
                <a:lnTo>
                  <a:pt x="494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7789773" y="3692816"/>
            <a:ext cx="52705" cy="60960"/>
          </a:xfrm>
          <a:custGeom>
            <a:avLst/>
            <a:gdLst/>
            <a:ahLst/>
            <a:cxnLst/>
            <a:rect l="l" t="t" r="r" b="b"/>
            <a:pathLst>
              <a:path w="52704" h="60960">
                <a:moveTo>
                  <a:pt x="27609" y="0"/>
                </a:moveTo>
                <a:lnTo>
                  <a:pt x="24345" y="0"/>
                </a:lnTo>
                <a:lnTo>
                  <a:pt x="23507" y="965"/>
                </a:lnTo>
                <a:lnTo>
                  <a:pt x="23037" y="2019"/>
                </a:lnTo>
                <a:lnTo>
                  <a:pt x="279" y="56146"/>
                </a:lnTo>
                <a:lnTo>
                  <a:pt x="88" y="56502"/>
                </a:lnTo>
                <a:lnTo>
                  <a:pt x="0" y="59055"/>
                </a:lnTo>
                <a:lnTo>
                  <a:pt x="1396" y="60452"/>
                </a:lnTo>
                <a:lnTo>
                  <a:pt x="4749" y="60452"/>
                </a:lnTo>
                <a:lnTo>
                  <a:pt x="5778" y="59486"/>
                </a:lnTo>
                <a:lnTo>
                  <a:pt x="13055" y="42291"/>
                </a:lnTo>
                <a:lnTo>
                  <a:pt x="46027" y="42291"/>
                </a:lnTo>
                <a:lnTo>
                  <a:pt x="43740" y="36855"/>
                </a:lnTo>
                <a:lnTo>
                  <a:pt x="15011" y="36855"/>
                </a:lnTo>
                <a:lnTo>
                  <a:pt x="26022" y="10007"/>
                </a:lnTo>
                <a:lnTo>
                  <a:pt x="32443" y="10007"/>
                </a:lnTo>
                <a:lnTo>
                  <a:pt x="28638" y="965"/>
                </a:lnTo>
                <a:lnTo>
                  <a:pt x="27609" y="0"/>
                </a:lnTo>
                <a:close/>
              </a:path>
              <a:path w="52704" h="60960">
                <a:moveTo>
                  <a:pt x="46027" y="42291"/>
                </a:moveTo>
                <a:lnTo>
                  <a:pt x="39077" y="42291"/>
                </a:lnTo>
                <a:lnTo>
                  <a:pt x="46266" y="59575"/>
                </a:lnTo>
                <a:lnTo>
                  <a:pt x="47294" y="60452"/>
                </a:lnTo>
                <a:lnTo>
                  <a:pt x="50838" y="60452"/>
                </a:lnTo>
                <a:lnTo>
                  <a:pt x="52146" y="59055"/>
                </a:lnTo>
                <a:lnTo>
                  <a:pt x="52044" y="56591"/>
                </a:lnTo>
                <a:lnTo>
                  <a:pt x="46027" y="42291"/>
                </a:lnTo>
                <a:close/>
              </a:path>
              <a:path w="52704" h="60960">
                <a:moveTo>
                  <a:pt x="32443" y="10007"/>
                </a:moveTo>
                <a:lnTo>
                  <a:pt x="26022" y="10007"/>
                </a:lnTo>
                <a:lnTo>
                  <a:pt x="37122" y="36855"/>
                </a:lnTo>
                <a:lnTo>
                  <a:pt x="43740" y="36855"/>
                </a:lnTo>
                <a:lnTo>
                  <a:pt x="32443" y="10007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7848637" y="3692816"/>
            <a:ext cx="73025" cy="60960"/>
          </a:xfrm>
          <a:custGeom>
            <a:avLst/>
            <a:gdLst/>
            <a:ahLst/>
            <a:cxnLst/>
            <a:rect l="l" t="t" r="r" b="b"/>
            <a:pathLst>
              <a:path w="73025" h="60960">
                <a:moveTo>
                  <a:pt x="4940" y="0"/>
                </a:moveTo>
                <a:lnTo>
                  <a:pt x="1396" y="0"/>
                </a:lnTo>
                <a:lnTo>
                  <a:pt x="94" y="1231"/>
                </a:lnTo>
                <a:lnTo>
                  <a:pt x="0" y="3340"/>
                </a:lnTo>
                <a:lnTo>
                  <a:pt x="190" y="4038"/>
                </a:lnTo>
                <a:lnTo>
                  <a:pt x="16700" y="58254"/>
                </a:lnTo>
                <a:lnTo>
                  <a:pt x="17068" y="59575"/>
                </a:lnTo>
                <a:lnTo>
                  <a:pt x="18376" y="60452"/>
                </a:lnTo>
                <a:lnTo>
                  <a:pt x="21259" y="60452"/>
                </a:lnTo>
                <a:lnTo>
                  <a:pt x="22478" y="59575"/>
                </a:lnTo>
                <a:lnTo>
                  <a:pt x="22847" y="58178"/>
                </a:lnTo>
                <a:lnTo>
                  <a:pt x="26045" y="47548"/>
                </a:lnTo>
                <a:lnTo>
                  <a:pt x="19862" y="47548"/>
                </a:lnTo>
                <a:lnTo>
                  <a:pt x="5968" y="1231"/>
                </a:lnTo>
                <a:lnTo>
                  <a:pt x="4940" y="0"/>
                </a:lnTo>
                <a:close/>
              </a:path>
              <a:path w="73025" h="60960">
                <a:moveTo>
                  <a:pt x="42687" y="13512"/>
                </a:moveTo>
                <a:lnTo>
                  <a:pt x="36283" y="13512"/>
                </a:lnTo>
                <a:lnTo>
                  <a:pt x="49728" y="58254"/>
                </a:lnTo>
                <a:lnTo>
                  <a:pt x="50088" y="59575"/>
                </a:lnTo>
                <a:lnTo>
                  <a:pt x="51307" y="60452"/>
                </a:lnTo>
                <a:lnTo>
                  <a:pt x="54190" y="60452"/>
                </a:lnTo>
                <a:lnTo>
                  <a:pt x="55498" y="59575"/>
                </a:lnTo>
                <a:lnTo>
                  <a:pt x="55890" y="58178"/>
                </a:lnTo>
                <a:lnTo>
                  <a:pt x="59127" y="47548"/>
                </a:lnTo>
                <a:lnTo>
                  <a:pt x="52704" y="47548"/>
                </a:lnTo>
                <a:lnTo>
                  <a:pt x="42687" y="13512"/>
                </a:lnTo>
                <a:close/>
              </a:path>
              <a:path w="73025" h="60960">
                <a:moveTo>
                  <a:pt x="37680" y="0"/>
                </a:moveTo>
                <a:lnTo>
                  <a:pt x="34886" y="0"/>
                </a:lnTo>
                <a:lnTo>
                  <a:pt x="33578" y="800"/>
                </a:lnTo>
                <a:lnTo>
                  <a:pt x="33210" y="2197"/>
                </a:lnTo>
                <a:lnTo>
                  <a:pt x="19862" y="47548"/>
                </a:lnTo>
                <a:lnTo>
                  <a:pt x="26045" y="47548"/>
                </a:lnTo>
                <a:lnTo>
                  <a:pt x="36283" y="13512"/>
                </a:lnTo>
                <a:lnTo>
                  <a:pt x="42687" y="13512"/>
                </a:lnTo>
                <a:lnTo>
                  <a:pt x="39357" y="2197"/>
                </a:lnTo>
                <a:lnTo>
                  <a:pt x="38988" y="800"/>
                </a:lnTo>
                <a:lnTo>
                  <a:pt x="37680" y="0"/>
                </a:lnTo>
                <a:close/>
              </a:path>
              <a:path w="73025" h="60960">
                <a:moveTo>
                  <a:pt x="71170" y="0"/>
                </a:moveTo>
                <a:lnTo>
                  <a:pt x="67627" y="0"/>
                </a:lnTo>
                <a:lnTo>
                  <a:pt x="66598" y="1231"/>
                </a:lnTo>
                <a:lnTo>
                  <a:pt x="52704" y="47548"/>
                </a:lnTo>
                <a:lnTo>
                  <a:pt x="59127" y="47548"/>
                </a:lnTo>
                <a:lnTo>
                  <a:pt x="72377" y="4038"/>
                </a:lnTo>
                <a:lnTo>
                  <a:pt x="72506" y="2197"/>
                </a:lnTo>
                <a:lnTo>
                  <a:pt x="72473" y="1231"/>
                </a:lnTo>
                <a:lnTo>
                  <a:pt x="7117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7971396" y="3693515"/>
            <a:ext cx="36195" cy="60325"/>
          </a:xfrm>
          <a:custGeom>
            <a:avLst/>
            <a:gdLst/>
            <a:ahLst/>
            <a:cxnLst/>
            <a:rect l="l" t="t" r="r" b="b"/>
            <a:pathLst>
              <a:path w="36195" h="60325">
                <a:moveTo>
                  <a:pt x="34696" y="0"/>
                </a:moveTo>
                <a:lnTo>
                  <a:pt x="1397" y="0"/>
                </a:lnTo>
                <a:lnTo>
                  <a:pt x="94" y="1231"/>
                </a:lnTo>
                <a:lnTo>
                  <a:pt x="0" y="58432"/>
                </a:lnTo>
                <a:lnTo>
                  <a:pt x="1397" y="59753"/>
                </a:lnTo>
                <a:lnTo>
                  <a:pt x="4940" y="59753"/>
                </a:lnTo>
                <a:lnTo>
                  <a:pt x="6337" y="58432"/>
                </a:lnTo>
                <a:lnTo>
                  <a:pt x="6337" y="32727"/>
                </a:lnTo>
                <a:lnTo>
                  <a:pt x="28448" y="32727"/>
                </a:lnTo>
                <a:lnTo>
                  <a:pt x="29743" y="31496"/>
                </a:lnTo>
                <a:lnTo>
                  <a:pt x="29743" y="28511"/>
                </a:lnTo>
                <a:lnTo>
                  <a:pt x="28448" y="27292"/>
                </a:lnTo>
                <a:lnTo>
                  <a:pt x="6337" y="27292"/>
                </a:lnTo>
                <a:lnTo>
                  <a:pt x="6337" y="5448"/>
                </a:lnTo>
                <a:lnTo>
                  <a:pt x="34696" y="5435"/>
                </a:lnTo>
                <a:lnTo>
                  <a:pt x="36004" y="4216"/>
                </a:lnTo>
                <a:lnTo>
                  <a:pt x="36004" y="1231"/>
                </a:lnTo>
                <a:lnTo>
                  <a:pt x="34696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8029041" y="3692816"/>
            <a:ext cx="6350" cy="60960"/>
          </a:xfrm>
          <a:custGeom>
            <a:avLst/>
            <a:gdLst/>
            <a:ahLst/>
            <a:cxnLst/>
            <a:rect l="l" t="t" r="r" b="b"/>
            <a:pathLst>
              <a:path w="6350" h="60960">
                <a:moveTo>
                  <a:pt x="4940" y="0"/>
                </a:moveTo>
                <a:lnTo>
                  <a:pt x="1397" y="0"/>
                </a:lnTo>
                <a:lnTo>
                  <a:pt x="0" y="1396"/>
                </a:lnTo>
                <a:lnTo>
                  <a:pt x="0" y="59042"/>
                </a:lnTo>
                <a:lnTo>
                  <a:pt x="1397" y="60451"/>
                </a:lnTo>
                <a:lnTo>
                  <a:pt x="4940" y="60451"/>
                </a:lnTo>
                <a:lnTo>
                  <a:pt x="6337" y="59042"/>
                </a:lnTo>
                <a:lnTo>
                  <a:pt x="6337" y="1396"/>
                </a:lnTo>
                <a:lnTo>
                  <a:pt x="494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8059623" y="3693515"/>
            <a:ext cx="40640" cy="60325"/>
          </a:xfrm>
          <a:custGeom>
            <a:avLst/>
            <a:gdLst/>
            <a:ahLst/>
            <a:cxnLst/>
            <a:rect l="l" t="t" r="r" b="b"/>
            <a:pathLst>
              <a:path w="40640" h="60325">
                <a:moveTo>
                  <a:pt x="32092" y="0"/>
                </a:moveTo>
                <a:lnTo>
                  <a:pt x="1409" y="0"/>
                </a:lnTo>
                <a:lnTo>
                  <a:pt x="0" y="1320"/>
                </a:lnTo>
                <a:lnTo>
                  <a:pt x="0" y="58432"/>
                </a:lnTo>
                <a:lnTo>
                  <a:pt x="1409" y="59753"/>
                </a:lnTo>
                <a:lnTo>
                  <a:pt x="4953" y="59753"/>
                </a:lnTo>
                <a:lnTo>
                  <a:pt x="6350" y="58432"/>
                </a:lnTo>
                <a:lnTo>
                  <a:pt x="6350" y="33515"/>
                </a:lnTo>
                <a:lnTo>
                  <a:pt x="22860" y="33515"/>
                </a:lnTo>
                <a:lnTo>
                  <a:pt x="32931" y="33083"/>
                </a:lnTo>
                <a:lnTo>
                  <a:pt x="37481" y="28079"/>
                </a:lnTo>
                <a:lnTo>
                  <a:pt x="6350" y="28079"/>
                </a:lnTo>
                <a:lnTo>
                  <a:pt x="6350" y="5448"/>
                </a:lnTo>
                <a:lnTo>
                  <a:pt x="37603" y="5435"/>
                </a:lnTo>
                <a:lnTo>
                  <a:pt x="32092" y="0"/>
                </a:lnTo>
                <a:close/>
              </a:path>
              <a:path w="40640" h="60325">
                <a:moveTo>
                  <a:pt x="22860" y="33515"/>
                </a:moveTo>
                <a:lnTo>
                  <a:pt x="15773" y="33515"/>
                </a:lnTo>
                <a:lnTo>
                  <a:pt x="34771" y="58432"/>
                </a:lnTo>
                <a:lnTo>
                  <a:pt x="35445" y="59397"/>
                </a:lnTo>
                <a:lnTo>
                  <a:pt x="36474" y="59753"/>
                </a:lnTo>
                <a:lnTo>
                  <a:pt x="39179" y="59753"/>
                </a:lnTo>
                <a:lnTo>
                  <a:pt x="40576" y="58432"/>
                </a:lnTo>
                <a:lnTo>
                  <a:pt x="40576" y="56146"/>
                </a:lnTo>
                <a:lnTo>
                  <a:pt x="40386" y="55448"/>
                </a:lnTo>
                <a:lnTo>
                  <a:pt x="39928" y="54927"/>
                </a:lnTo>
                <a:lnTo>
                  <a:pt x="22860" y="33515"/>
                </a:lnTo>
                <a:close/>
              </a:path>
              <a:path w="40640" h="60325">
                <a:moveTo>
                  <a:pt x="37603" y="5435"/>
                </a:moveTo>
                <a:lnTo>
                  <a:pt x="28359" y="5435"/>
                </a:lnTo>
                <a:lnTo>
                  <a:pt x="33121" y="10261"/>
                </a:lnTo>
                <a:lnTo>
                  <a:pt x="33121" y="23075"/>
                </a:lnTo>
                <a:lnTo>
                  <a:pt x="28448" y="28079"/>
                </a:lnTo>
                <a:lnTo>
                  <a:pt x="37481" y="28079"/>
                </a:lnTo>
                <a:lnTo>
                  <a:pt x="39560" y="25793"/>
                </a:lnTo>
                <a:lnTo>
                  <a:pt x="39560" y="7366"/>
                </a:lnTo>
                <a:lnTo>
                  <a:pt x="37603" y="5435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8118957" y="3692829"/>
            <a:ext cx="57150" cy="60960"/>
          </a:xfrm>
          <a:custGeom>
            <a:avLst/>
            <a:gdLst/>
            <a:ahLst/>
            <a:cxnLst/>
            <a:rect l="l" t="t" r="r" b="b"/>
            <a:pathLst>
              <a:path w="57150" h="60960">
                <a:moveTo>
                  <a:pt x="4483" y="0"/>
                </a:moveTo>
                <a:lnTo>
                  <a:pt x="1396" y="0"/>
                </a:lnTo>
                <a:lnTo>
                  <a:pt x="0" y="1308"/>
                </a:lnTo>
                <a:lnTo>
                  <a:pt x="0" y="59131"/>
                </a:lnTo>
                <a:lnTo>
                  <a:pt x="1396" y="60439"/>
                </a:lnTo>
                <a:lnTo>
                  <a:pt x="4762" y="60439"/>
                </a:lnTo>
                <a:lnTo>
                  <a:pt x="6159" y="59131"/>
                </a:lnTo>
                <a:lnTo>
                  <a:pt x="6159" y="14389"/>
                </a:lnTo>
                <a:lnTo>
                  <a:pt x="13107" y="14389"/>
                </a:lnTo>
                <a:lnTo>
                  <a:pt x="5880" y="1663"/>
                </a:lnTo>
                <a:lnTo>
                  <a:pt x="5410" y="787"/>
                </a:lnTo>
                <a:lnTo>
                  <a:pt x="4483" y="0"/>
                </a:lnTo>
                <a:close/>
              </a:path>
              <a:path w="57150" h="60960">
                <a:moveTo>
                  <a:pt x="56997" y="14389"/>
                </a:moveTo>
                <a:lnTo>
                  <a:pt x="50838" y="14389"/>
                </a:lnTo>
                <a:lnTo>
                  <a:pt x="50838" y="59131"/>
                </a:lnTo>
                <a:lnTo>
                  <a:pt x="52235" y="60439"/>
                </a:lnTo>
                <a:lnTo>
                  <a:pt x="55587" y="60439"/>
                </a:lnTo>
                <a:lnTo>
                  <a:pt x="56997" y="59131"/>
                </a:lnTo>
                <a:lnTo>
                  <a:pt x="56997" y="14389"/>
                </a:lnTo>
                <a:close/>
              </a:path>
              <a:path w="57150" h="60960">
                <a:moveTo>
                  <a:pt x="13107" y="14389"/>
                </a:moveTo>
                <a:lnTo>
                  <a:pt x="6159" y="14389"/>
                </a:lnTo>
                <a:lnTo>
                  <a:pt x="25653" y="48513"/>
                </a:lnTo>
                <a:lnTo>
                  <a:pt x="26301" y="49745"/>
                </a:lnTo>
                <a:lnTo>
                  <a:pt x="27520" y="50177"/>
                </a:lnTo>
                <a:lnTo>
                  <a:pt x="29565" y="50177"/>
                </a:lnTo>
                <a:lnTo>
                  <a:pt x="30594" y="49656"/>
                </a:lnTo>
                <a:lnTo>
                  <a:pt x="35332" y="41401"/>
                </a:lnTo>
                <a:lnTo>
                  <a:pt x="28447" y="41401"/>
                </a:lnTo>
                <a:lnTo>
                  <a:pt x="13107" y="14389"/>
                </a:lnTo>
                <a:close/>
              </a:path>
              <a:path w="57150" h="60960">
                <a:moveTo>
                  <a:pt x="55587" y="0"/>
                </a:moveTo>
                <a:lnTo>
                  <a:pt x="52235" y="0"/>
                </a:lnTo>
                <a:lnTo>
                  <a:pt x="51498" y="1054"/>
                </a:lnTo>
                <a:lnTo>
                  <a:pt x="51117" y="1663"/>
                </a:lnTo>
                <a:lnTo>
                  <a:pt x="28447" y="41401"/>
                </a:lnTo>
                <a:lnTo>
                  <a:pt x="35332" y="41401"/>
                </a:lnTo>
                <a:lnTo>
                  <a:pt x="50838" y="14389"/>
                </a:lnTo>
                <a:lnTo>
                  <a:pt x="56997" y="14389"/>
                </a:lnTo>
                <a:lnTo>
                  <a:pt x="56997" y="1308"/>
                </a:lnTo>
                <a:lnTo>
                  <a:pt x="55587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2" y="2466454"/>
            <a:ext cx="1697924" cy="2267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47699"/>
            <a:ext cx="9719945" cy="457200"/>
          </a:xfrm>
          <a:custGeom>
            <a:avLst/>
            <a:gdLst/>
            <a:ahLst/>
            <a:cxnLst/>
            <a:rect l="l" t="t" r="r" b="b"/>
            <a:pathLst>
              <a:path w="9719945" h="457200">
                <a:moveTo>
                  <a:pt x="0" y="457200"/>
                </a:moveTo>
                <a:lnTo>
                  <a:pt x="9719945" y="457200"/>
                </a:lnTo>
                <a:lnTo>
                  <a:pt x="9719945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3D5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822863" y="767638"/>
            <a:ext cx="0" cy="123189"/>
          </a:xfrm>
          <a:custGeom>
            <a:avLst/>
            <a:gdLst/>
            <a:ahLst/>
            <a:cxnLst/>
            <a:rect l="l" t="t" r="r" b="b"/>
            <a:pathLst>
              <a:path h="123190">
                <a:moveTo>
                  <a:pt x="0" y="0"/>
                </a:moveTo>
                <a:lnTo>
                  <a:pt x="0" y="123151"/>
                </a:lnTo>
              </a:path>
            </a:pathLst>
          </a:custGeom>
          <a:ln w="17208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161085" y="761466"/>
            <a:ext cx="130810" cy="135255"/>
          </a:xfrm>
          <a:custGeom>
            <a:avLst/>
            <a:gdLst/>
            <a:ahLst/>
            <a:cxnLst/>
            <a:rect l="l" t="t" r="r" b="b"/>
            <a:pathLst>
              <a:path w="130809" h="135255">
                <a:moveTo>
                  <a:pt x="67602" y="0"/>
                </a:moveTo>
                <a:lnTo>
                  <a:pt x="29776" y="11561"/>
                </a:lnTo>
                <a:lnTo>
                  <a:pt x="5283" y="41313"/>
                </a:lnTo>
                <a:lnTo>
                  <a:pt x="0" y="67614"/>
                </a:lnTo>
                <a:lnTo>
                  <a:pt x="329" y="74516"/>
                </a:lnTo>
                <a:lnTo>
                  <a:pt x="15421" y="110634"/>
                </a:lnTo>
                <a:lnTo>
                  <a:pt x="47553" y="132250"/>
                </a:lnTo>
                <a:lnTo>
                  <a:pt x="67602" y="135229"/>
                </a:lnTo>
                <a:lnTo>
                  <a:pt x="74503" y="134898"/>
                </a:lnTo>
                <a:lnTo>
                  <a:pt x="110627" y="119794"/>
                </a:lnTo>
                <a:lnTo>
                  <a:pt x="112579" y="118021"/>
                </a:lnTo>
                <a:lnTo>
                  <a:pt x="60718" y="118021"/>
                </a:lnTo>
                <a:lnTo>
                  <a:pt x="54203" y="116713"/>
                </a:lnTo>
                <a:lnTo>
                  <a:pt x="23761" y="93306"/>
                </a:lnTo>
                <a:lnTo>
                  <a:pt x="17212" y="60713"/>
                </a:lnTo>
                <a:lnTo>
                  <a:pt x="18516" y="54216"/>
                </a:lnTo>
                <a:lnTo>
                  <a:pt x="41922" y="23774"/>
                </a:lnTo>
                <a:lnTo>
                  <a:pt x="60718" y="17221"/>
                </a:lnTo>
                <a:lnTo>
                  <a:pt x="112593" y="17221"/>
                </a:lnTo>
                <a:lnTo>
                  <a:pt x="110627" y="15434"/>
                </a:lnTo>
                <a:lnTo>
                  <a:pt x="74503" y="330"/>
                </a:lnTo>
                <a:lnTo>
                  <a:pt x="67602" y="0"/>
                </a:lnTo>
                <a:close/>
              </a:path>
              <a:path w="130809" h="135255">
                <a:moveTo>
                  <a:pt x="130543" y="91960"/>
                </a:moveTo>
                <a:lnTo>
                  <a:pt x="111620" y="91960"/>
                </a:lnTo>
                <a:lnTo>
                  <a:pt x="109321" y="96215"/>
                </a:lnTo>
                <a:lnTo>
                  <a:pt x="106540" y="99987"/>
                </a:lnTo>
                <a:lnTo>
                  <a:pt x="98666" y="107861"/>
                </a:lnTo>
                <a:lnTo>
                  <a:pt x="93294" y="111467"/>
                </a:lnTo>
                <a:lnTo>
                  <a:pt x="81013" y="116713"/>
                </a:lnTo>
                <a:lnTo>
                  <a:pt x="74485" y="118021"/>
                </a:lnTo>
                <a:lnTo>
                  <a:pt x="112579" y="118021"/>
                </a:lnTo>
                <a:lnTo>
                  <a:pt x="129806" y="93929"/>
                </a:lnTo>
                <a:lnTo>
                  <a:pt x="130543" y="91960"/>
                </a:lnTo>
                <a:close/>
              </a:path>
              <a:path w="130809" h="135255">
                <a:moveTo>
                  <a:pt x="112593" y="17221"/>
                </a:moveTo>
                <a:lnTo>
                  <a:pt x="74485" y="17221"/>
                </a:lnTo>
                <a:lnTo>
                  <a:pt x="81013" y="18529"/>
                </a:lnTo>
                <a:lnTo>
                  <a:pt x="93294" y="23774"/>
                </a:lnTo>
                <a:lnTo>
                  <a:pt x="98666" y="27381"/>
                </a:lnTo>
                <a:lnTo>
                  <a:pt x="106540" y="35242"/>
                </a:lnTo>
                <a:lnTo>
                  <a:pt x="109232" y="38938"/>
                </a:lnTo>
                <a:lnTo>
                  <a:pt x="111366" y="43027"/>
                </a:lnTo>
                <a:lnTo>
                  <a:pt x="130543" y="43027"/>
                </a:lnTo>
                <a:lnTo>
                  <a:pt x="115430" y="19799"/>
                </a:lnTo>
                <a:lnTo>
                  <a:pt x="112593" y="1722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481182" y="71869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0"/>
                </a:moveTo>
                <a:lnTo>
                  <a:pt x="0" y="172097"/>
                </a:lnTo>
              </a:path>
            </a:pathLst>
          </a:custGeom>
          <a:ln w="17208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527905" y="767638"/>
            <a:ext cx="0" cy="123189"/>
          </a:xfrm>
          <a:custGeom>
            <a:avLst/>
            <a:gdLst/>
            <a:ahLst/>
            <a:cxnLst/>
            <a:rect l="l" t="t" r="r" b="b"/>
            <a:pathLst>
              <a:path h="123190">
                <a:moveTo>
                  <a:pt x="0" y="0"/>
                </a:moveTo>
                <a:lnTo>
                  <a:pt x="0" y="123151"/>
                </a:lnTo>
              </a:path>
            </a:pathLst>
          </a:custGeom>
          <a:ln w="17208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565987" y="718667"/>
            <a:ext cx="135255" cy="178435"/>
          </a:xfrm>
          <a:custGeom>
            <a:avLst/>
            <a:gdLst/>
            <a:ahLst/>
            <a:cxnLst/>
            <a:rect l="l" t="t" r="r" b="b"/>
            <a:pathLst>
              <a:path w="135254" h="178434">
                <a:moveTo>
                  <a:pt x="17208" y="0"/>
                </a:moveTo>
                <a:lnTo>
                  <a:pt x="0" y="0"/>
                </a:lnTo>
                <a:lnTo>
                  <a:pt x="0" y="110388"/>
                </a:lnTo>
                <a:lnTo>
                  <a:pt x="11549" y="148218"/>
                </a:lnTo>
                <a:lnTo>
                  <a:pt x="41300" y="172707"/>
                </a:lnTo>
                <a:lnTo>
                  <a:pt x="67602" y="178003"/>
                </a:lnTo>
                <a:lnTo>
                  <a:pt x="74503" y="177672"/>
                </a:lnTo>
                <a:lnTo>
                  <a:pt x="110627" y="162568"/>
                </a:lnTo>
                <a:lnTo>
                  <a:pt x="112579" y="160794"/>
                </a:lnTo>
                <a:lnTo>
                  <a:pt x="60718" y="160794"/>
                </a:lnTo>
                <a:lnTo>
                  <a:pt x="54203" y="159473"/>
                </a:lnTo>
                <a:lnTo>
                  <a:pt x="23761" y="136080"/>
                </a:lnTo>
                <a:lnTo>
                  <a:pt x="17212" y="117289"/>
                </a:lnTo>
                <a:lnTo>
                  <a:pt x="17212" y="103487"/>
                </a:lnTo>
                <a:lnTo>
                  <a:pt x="36550" y="70154"/>
                </a:lnTo>
                <a:lnTo>
                  <a:pt x="38513" y="68834"/>
                </a:lnTo>
                <a:lnTo>
                  <a:pt x="17208" y="68834"/>
                </a:lnTo>
                <a:lnTo>
                  <a:pt x="17208" y="0"/>
                </a:lnTo>
                <a:close/>
              </a:path>
              <a:path w="135254" h="178434">
                <a:moveTo>
                  <a:pt x="112593" y="59994"/>
                </a:moveTo>
                <a:lnTo>
                  <a:pt x="74485" y="59994"/>
                </a:lnTo>
                <a:lnTo>
                  <a:pt x="81013" y="61302"/>
                </a:lnTo>
                <a:lnTo>
                  <a:pt x="93294" y="66548"/>
                </a:lnTo>
                <a:lnTo>
                  <a:pt x="116687" y="96989"/>
                </a:lnTo>
                <a:lnTo>
                  <a:pt x="118004" y="103487"/>
                </a:lnTo>
                <a:lnTo>
                  <a:pt x="118004" y="117289"/>
                </a:lnTo>
                <a:lnTo>
                  <a:pt x="98666" y="150622"/>
                </a:lnTo>
                <a:lnTo>
                  <a:pt x="74485" y="160794"/>
                </a:lnTo>
                <a:lnTo>
                  <a:pt x="112579" y="160794"/>
                </a:lnTo>
                <a:lnTo>
                  <a:pt x="133894" y="123972"/>
                </a:lnTo>
                <a:lnTo>
                  <a:pt x="135216" y="110388"/>
                </a:lnTo>
                <a:lnTo>
                  <a:pt x="134886" y="103487"/>
                </a:lnTo>
                <a:lnTo>
                  <a:pt x="119793" y="67375"/>
                </a:lnTo>
                <a:lnTo>
                  <a:pt x="115430" y="62572"/>
                </a:lnTo>
                <a:lnTo>
                  <a:pt x="112593" y="59994"/>
                </a:lnTo>
                <a:close/>
              </a:path>
              <a:path w="135254" h="178434">
                <a:moveTo>
                  <a:pt x="67602" y="42773"/>
                </a:moveTo>
                <a:lnTo>
                  <a:pt x="26057" y="58670"/>
                </a:lnTo>
                <a:lnTo>
                  <a:pt x="17208" y="68834"/>
                </a:lnTo>
                <a:lnTo>
                  <a:pt x="38513" y="68834"/>
                </a:lnTo>
                <a:lnTo>
                  <a:pt x="41910" y="66548"/>
                </a:lnTo>
                <a:lnTo>
                  <a:pt x="54203" y="61302"/>
                </a:lnTo>
                <a:lnTo>
                  <a:pt x="60718" y="59994"/>
                </a:lnTo>
                <a:lnTo>
                  <a:pt x="112593" y="59994"/>
                </a:lnTo>
                <a:lnTo>
                  <a:pt x="110627" y="58208"/>
                </a:lnTo>
                <a:lnTo>
                  <a:pt x="74503" y="43104"/>
                </a:lnTo>
                <a:lnTo>
                  <a:pt x="67602" y="42773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7724685" y="767359"/>
            <a:ext cx="67945" cy="123825"/>
          </a:xfrm>
          <a:custGeom>
            <a:avLst/>
            <a:gdLst/>
            <a:ahLst/>
            <a:cxnLst/>
            <a:rect l="l" t="t" r="r" b="b"/>
            <a:pathLst>
              <a:path w="67945" h="123825">
                <a:moveTo>
                  <a:pt x="16967" y="495"/>
                </a:moveTo>
                <a:lnTo>
                  <a:pt x="0" y="495"/>
                </a:lnTo>
                <a:lnTo>
                  <a:pt x="241" y="123431"/>
                </a:lnTo>
                <a:lnTo>
                  <a:pt x="17208" y="123431"/>
                </a:lnTo>
                <a:lnTo>
                  <a:pt x="17208" y="60731"/>
                </a:lnTo>
                <a:lnTo>
                  <a:pt x="18516" y="54216"/>
                </a:lnTo>
                <a:lnTo>
                  <a:pt x="23761" y="41922"/>
                </a:lnTo>
                <a:lnTo>
                  <a:pt x="27368" y="36550"/>
                </a:lnTo>
                <a:lnTo>
                  <a:pt x="36550" y="27381"/>
                </a:lnTo>
                <a:lnTo>
                  <a:pt x="41809" y="23850"/>
                </a:lnTo>
                <a:lnTo>
                  <a:pt x="16967" y="23850"/>
                </a:lnTo>
                <a:lnTo>
                  <a:pt x="16967" y="495"/>
                </a:lnTo>
                <a:close/>
              </a:path>
              <a:path w="67945" h="123825">
                <a:moveTo>
                  <a:pt x="67602" y="0"/>
                </a:moveTo>
                <a:lnTo>
                  <a:pt x="29748" y="11591"/>
                </a:lnTo>
                <a:lnTo>
                  <a:pt x="16967" y="23850"/>
                </a:lnTo>
                <a:lnTo>
                  <a:pt x="41809" y="23850"/>
                </a:lnTo>
                <a:lnTo>
                  <a:pt x="54203" y="18529"/>
                </a:lnTo>
                <a:lnTo>
                  <a:pt x="60731" y="17208"/>
                </a:lnTo>
                <a:lnTo>
                  <a:pt x="67602" y="17208"/>
                </a:lnTo>
                <a:lnTo>
                  <a:pt x="67602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925231" y="768578"/>
            <a:ext cx="86360" cy="123189"/>
          </a:xfrm>
          <a:custGeom>
            <a:avLst/>
            <a:gdLst/>
            <a:ahLst/>
            <a:cxnLst/>
            <a:rect l="l" t="t" r="r" b="b"/>
            <a:pathLst>
              <a:path w="86359" h="123190">
                <a:moveTo>
                  <a:pt x="17208" y="139"/>
                </a:moveTo>
                <a:lnTo>
                  <a:pt x="0" y="139"/>
                </a:lnTo>
                <a:lnTo>
                  <a:pt x="253" y="122923"/>
                </a:lnTo>
                <a:lnTo>
                  <a:pt x="17462" y="122923"/>
                </a:lnTo>
                <a:lnTo>
                  <a:pt x="17208" y="60972"/>
                </a:lnTo>
                <a:lnTo>
                  <a:pt x="38910" y="60972"/>
                </a:lnTo>
                <a:lnTo>
                  <a:pt x="30492" y="49910"/>
                </a:lnTo>
                <a:lnTo>
                  <a:pt x="40391" y="40563"/>
                </a:lnTo>
                <a:lnTo>
                  <a:pt x="17208" y="40563"/>
                </a:lnTo>
                <a:lnTo>
                  <a:pt x="17208" y="139"/>
                </a:lnTo>
                <a:close/>
              </a:path>
              <a:path w="86359" h="123190">
                <a:moveTo>
                  <a:pt x="38910" y="60972"/>
                </a:moveTo>
                <a:lnTo>
                  <a:pt x="17208" y="60972"/>
                </a:lnTo>
                <a:lnTo>
                  <a:pt x="63931" y="122923"/>
                </a:lnTo>
                <a:lnTo>
                  <a:pt x="86055" y="122923"/>
                </a:lnTo>
                <a:lnTo>
                  <a:pt x="38910" y="60972"/>
                </a:lnTo>
                <a:close/>
              </a:path>
              <a:path w="86359" h="123190">
                <a:moveTo>
                  <a:pt x="83350" y="0"/>
                </a:moveTo>
                <a:lnTo>
                  <a:pt x="62941" y="0"/>
                </a:lnTo>
                <a:lnTo>
                  <a:pt x="17208" y="40563"/>
                </a:lnTo>
                <a:lnTo>
                  <a:pt x="40391" y="40563"/>
                </a:lnTo>
                <a:lnTo>
                  <a:pt x="8335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009242" y="762177"/>
            <a:ext cx="135255" cy="135255"/>
          </a:xfrm>
          <a:custGeom>
            <a:avLst/>
            <a:gdLst/>
            <a:ahLst/>
            <a:cxnLst/>
            <a:rect l="l" t="t" r="r" b="b"/>
            <a:pathLst>
              <a:path w="135254" h="135255">
                <a:moveTo>
                  <a:pt x="67602" y="0"/>
                </a:moveTo>
                <a:lnTo>
                  <a:pt x="29776" y="11561"/>
                </a:lnTo>
                <a:lnTo>
                  <a:pt x="5283" y="41313"/>
                </a:lnTo>
                <a:lnTo>
                  <a:pt x="0" y="67614"/>
                </a:lnTo>
                <a:lnTo>
                  <a:pt x="329" y="74516"/>
                </a:lnTo>
                <a:lnTo>
                  <a:pt x="15423" y="110629"/>
                </a:lnTo>
                <a:lnTo>
                  <a:pt x="47553" y="132250"/>
                </a:lnTo>
                <a:lnTo>
                  <a:pt x="67602" y="135229"/>
                </a:lnTo>
                <a:lnTo>
                  <a:pt x="74503" y="134898"/>
                </a:lnTo>
                <a:lnTo>
                  <a:pt x="110635" y="119794"/>
                </a:lnTo>
                <a:lnTo>
                  <a:pt x="112589" y="118021"/>
                </a:lnTo>
                <a:lnTo>
                  <a:pt x="60718" y="118021"/>
                </a:lnTo>
                <a:lnTo>
                  <a:pt x="54216" y="116700"/>
                </a:lnTo>
                <a:lnTo>
                  <a:pt x="23761" y="93306"/>
                </a:lnTo>
                <a:lnTo>
                  <a:pt x="17212" y="60713"/>
                </a:lnTo>
                <a:lnTo>
                  <a:pt x="18516" y="54216"/>
                </a:lnTo>
                <a:lnTo>
                  <a:pt x="41910" y="23774"/>
                </a:lnTo>
                <a:lnTo>
                  <a:pt x="60718" y="17221"/>
                </a:lnTo>
                <a:lnTo>
                  <a:pt x="112593" y="17221"/>
                </a:lnTo>
                <a:lnTo>
                  <a:pt x="110627" y="15434"/>
                </a:lnTo>
                <a:lnTo>
                  <a:pt x="74503" y="330"/>
                </a:lnTo>
                <a:lnTo>
                  <a:pt x="67602" y="0"/>
                </a:lnTo>
                <a:close/>
              </a:path>
              <a:path w="135254" h="135255">
                <a:moveTo>
                  <a:pt x="135216" y="112852"/>
                </a:moveTo>
                <a:lnTo>
                  <a:pt x="118008" y="112852"/>
                </a:lnTo>
                <a:lnTo>
                  <a:pt x="118008" y="129324"/>
                </a:lnTo>
                <a:lnTo>
                  <a:pt x="135216" y="129324"/>
                </a:lnTo>
                <a:lnTo>
                  <a:pt x="135216" y="112852"/>
                </a:lnTo>
                <a:close/>
              </a:path>
              <a:path w="135254" h="135255">
                <a:moveTo>
                  <a:pt x="112593" y="17221"/>
                </a:moveTo>
                <a:lnTo>
                  <a:pt x="74498" y="17221"/>
                </a:lnTo>
                <a:lnTo>
                  <a:pt x="81000" y="18529"/>
                </a:lnTo>
                <a:lnTo>
                  <a:pt x="93306" y="23774"/>
                </a:lnTo>
                <a:lnTo>
                  <a:pt x="116700" y="54216"/>
                </a:lnTo>
                <a:lnTo>
                  <a:pt x="118008" y="69824"/>
                </a:lnTo>
                <a:lnTo>
                  <a:pt x="117678" y="75895"/>
                </a:lnTo>
                <a:lnTo>
                  <a:pt x="93306" y="111455"/>
                </a:lnTo>
                <a:lnTo>
                  <a:pt x="74498" y="118021"/>
                </a:lnTo>
                <a:lnTo>
                  <a:pt x="112589" y="118021"/>
                </a:lnTo>
                <a:lnTo>
                  <a:pt x="115430" y="115430"/>
                </a:lnTo>
                <a:lnTo>
                  <a:pt x="118008" y="112852"/>
                </a:lnTo>
                <a:lnTo>
                  <a:pt x="135216" y="112852"/>
                </a:lnTo>
                <a:lnTo>
                  <a:pt x="135216" y="67614"/>
                </a:lnTo>
                <a:lnTo>
                  <a:pt x="134886" y="60713"/>
                </a:lnTo>
                <a:lnTo>
                  <a:pt x="119793" y="24602"/>
                </a:lnTo>
                <a:lnTo>
                  <a:pt x="115430" y="19799"/>
                </a:lnTo>
                <a:lnTo>
                  <a:pt x="112593" y="1722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8160677" y="768578"/>
            <a:ext cx="85090" cy="123189"/>
          </a:xfrm>
          <a:custGeom>
            <a:avLst/>
            <a:gdLst/>
            <a:ahLst/>
            <a:cxnLst/>
            <a:rect l="l" t="t" r="r" b="b"/>
            <a:pathLst>
              <a:path w="85090" h="123190">
                <a:moveTo>
                  <a:pt x="85064" y="0"/>
                </a:moveTo>
                <a:lnTo>
                  <a:pt x="0" y="0"/>
                </a:lnTo>
                <a:lnTo>
                  <a:pt x="0" y="17208"/>
                </a:lnTo>
                <a:lnTo>
                  <a:pt x="56057" y="17208"/>
                </a:lnTo>
                <a:lnTo>
                  <a:pt x="0" y="122923"/>
                </a:lnTo>
                <a:lnTo>
                  <a:pt x="85064" y="122923"/>
                </a:lnTo>
                <a:lnTo>
                  <a:pt x="85064" y="105714"/>
                </a:lnTo>
                <a:lnTo>
                  <a:pt x="28765" y="105714"/>
                </a:lnTo>
                <a:lnTo>
                  <a:pt x="85064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8260245" y="762177"/>
            <a:ext cx="135255" cy="135255"/>
          </a:xfrm>
          <a:custGeom>
            <a:avLst/>
            <a:gdLst/>
            <a:ahLst/>
            <a:cxnLst/>
            <a:rect l="l" t="t" r="r" b="b"/>
            <a:pathLst>
              <a:path w="135254" h="135255">
                <a:moveTo>
                  <a:pt x="67614" y="0"/>
                </a:moveTo>
                <a:lnTo>
                  <a:pt x="29778" y="11561"/>
                </a:lnTo>
                <a:lnTo>
                  <a:pt x="5283" y="41313"/>
                </a:lnTo>
                <a:lnTo>
                  <a:pt x="0" y="67614"/>
                </a:lnTo>
                <a:lnTo>
                  <a:pt x="330" y="74516"/>
                </a:lnTo>
                <a:lnTo>
                  <a:pt x="15434" y="110629"/>
                </a:lnTo>
                <a:lnTo>
                  <a:pt x="47553" y="132250"/>
                </a:lnTo>
                <a:lnTo>
                  <a:pt x="67614" y="135229"/>
                </a:lnTo>
                <a:lnTo>
                  <a:pt x="74514" y="134898"/>
                </a:lnTo>
                <a:lnTo>
                  <a:pt x="110640" y="119794"/>
                </a:lnTo>
                <a:lnTo>
                  <a:pt x="112592" y="118021"/>
                </a:lnTo>
                <a:lnTo>
                  <a:pt x="60718" y="118021"/>
                </a:lnTo>
                <a:lnTo>
                  <a:pt x="54216" y="116700"/>
                </a:lnTo>
                <a:lnTo>
                  <a:pt x="23761" y="93306"/>
                </a:lnTo>
                <a:lnTo>
                  <a:pt x="17212" y="60713"/>
                </a:lnTo>
                <a:lnTo>
                  <a:pt x="18516" y="54216"/>
                </a:lnTo>
                <a:lnTo>
                  <a:pt x="41922" y="23774"/>
                </a:lnTo>
                <a:lnTo>
                  <a:pt x="60718" y="17221"/>
                </a:lnTo>
                <a:lnTo>
                  <a:pt x="112593" y="17221"/>
                </a:lnTo>
                <a:lnTo>
                  <a:pt x="110627" y="15434"/>
                </a:lnTo>
                <a:lnTo>
                  <a:pt x="74514" y="330"/>
                </a:lnTo>
                <a:lnTo>
                  <a:pt x="67614" y="0"/>
                </a:lnTo>
                <a:close/>
              </a:path>
              <a:path w="135254" h="135255">
                <a:moveTo>
                  <a:pt x="135216" y="112852"/>
                </a:moveTo>
                <a:lnTo>
                  <a:pt x="118008" y="112852"/>
                </a:lnTo>
                <a:lnTo>
                  <a:pt x="118008" y="129324"/>
                </a:lnTo>
                <a:lnTo>
                  <a:pt x="135216" y="129324"/>
                </a:lnTo>
                <a:lnTo>
                  <a:pt x="135216" y="112852"/>
                </a:lnTo>
                <a:close/>
              </a:path>
              <a:path w="135254" h="135255">
                <a:moveTo>
                  <a:pt x="112593" y="17221"/>
                </a:moveTo>
                <a:lnTo>
                  <a:pt x="74498" y="17221"/>
                </a:lnTo>
                <a:lnTo>
                  <a:pt x="81013" y="18529"/>
                </a:lnTo>
                <a:lnTo>
                  <a:pt x="93306" y="23774"/>
                </a:lnTo>
                <a:lnTo>
                  <a:pt x="116700" y="54216"/>
                </a:lnTo>
                <a:lnTo>
                  <a:pt x="118008" y="69824"/>
                </a:lnTo>
                <a:lnTo>
                  <a:pt x="117678" y="75895"/>
                </a:lnTo>
                <a:lnTo>
                  <a:pt x="93306" y="111455"/>
                </a:lnTo>
                <a:lnTo>
                  <a:pt x="74498" y="118021"/>
                </a:lnTo>
                <a:lnTo>
                  <a:pt x="112592" y="118021"/>
                </a:lnTo>
                <a:lnTo>
                  <a:pt x="115430" y="115430"/>
                </a:lnTo>
                <a:lnTo>
                  <a:pt x="118008" y="112852"/>
                </a:lnTo>
                <a:lnTo>
                  <a:pt x="135216" y="112852"/>
                </a:lnTo>
                <a:lnTo>
                  <a:pt x="135216" y="67614"/>
                </a:lnTo>
                <a:lnTo>
                  <a:pt x="134886" y="60713"/>
                </a:lnTo>
                <a:lnTo>
                  <a:pt x="119794" y="24602"/>
                </a:lnTo>
                <a:lnTo>
                  <a:pt x="115430" y="19799"/>
                </a:lnTo>
                <a:lnTo>
                  <a:pt x="112593" y="1722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8423719" y="719391"/>
            <a:ext cx="86360" cy="172085"/>
          </a:xfrm>
          <a:custGeom>
            <a:avLst/>
            <a:gdLst/>
            <a:ahLst/>
            <a:cxnLst/>
            <a:rect l="l" t="t" r="r" b="b"/>
            <a:pathLst>
              <a:path w="86359" h="172084">
                <a:moveTo>
                  <a:pt x="17208" y="0"/>
                </a:moveTo>
                <a:lnTo>
                  <a:pt x="0" y="0"/>
                </a:lnTo>
                <a:lnTo>
                  <a:pt x="241" y="172097"/>
                </a:lnTo>
                <a:lnTo>
                  <a:pt x="17449" y="172097"/>
                </a:lnTo>
                <a:lnTo>
                  <a:pt x="17208" y="110147"/>
                </a:lnTo>
                <a:lnTo>
                  <a:pt x="38897" y="110147"/>
                </a:lnTo>
                <a:lnTo>
                  <a:pt x="30479" y="99085"/>
                </a:lnTo>
                <a:lnTo>
                  <a:pt x="40378" y="89738"/>
                </a:lnTo>
                <a:lnTo>
                  <a:pt x="17208" y="89738"/>
                </a:lnTo>
                <a:lnTo>
                  <a:pt x="17208" y="0"/>
                </a:lnTo>
                <a:close/>
              </a:path>
              <a:path w="86359" h="172084">
                <a:moveTo>
                  <a:pt x="38897" y="110147"/>
                </a:moveTo>
                <a:lnTo>
                  <a:pt x="17208" y="110147"/>
                </a:lnTo>
                <a:lnTo>
                  <a:pt x="63919" y="172097"/>
                </a:lnTo>
                <a:lnTo>
                  <a:pt x="86042" y="172097"/>
                </a:lnTo>
                <a:lnTo>
                  <a:pt x="38897" y="110147"/>
                </a:lnTo>
                <a:close/>
              </a:path>
              <a:path w="86359" h="172084">
                <a:moveTo>
                  <a:pt x="83337" y="49174"/>
                </a:moveTo>
                <a:lnTo>
                  <a:pt x="62928" y="49174"/>
                </a:lnTo>
                <a:lnTo>
                  <a:pt x="17208" y="89738"/>
                </a:lnTo>
                <a:lnTo>
                  <a:pt x="40378" y="89738"/>
                </a:lnTo>
                <a:lnTo>
                  <a:pt x="83337" y="49174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527491" y="719404"/>
            <a:ext cx="111125" cy="172085"/>
          </a:xfrm>
          <a:custGeom>
            <a:avLst/>
            <a:gdLst/>
            <a:ahLst/>
            <a:cxnLst/>
            <a:rect l="l" t="t" r="r" b="b"/>
            <a:pathLst>
              <a:path w="111125" h="172084">
                <a:moveTo>
                  <a:pt x="17703" y="0"/>
                </a:moveTo>
                <a:lnTo>
                  <a:pt x="0" y="0"/>
                </a:lnTo>
                <a:lnTo>
                  <a:pt x="0" y="172097"/>
                </a:lnTo>
                <a:lnTo>
                  <a:pt x="17945" y="172097"/>
                </a:lnTo>
                <a:lnTo>
                  <a:pt x="18070" y="92849"/>
                </a:lnTo>
                <a:lnTo>
                  <a:pt x="18973" y="88722"/>
                </a:lnTo>
                <a:lnTo>
                  <a:pt x="50152" y="60477"/>
                </a:lnTo>
                <a:lnTo>
                  <a:pt x="95381" y="60477"/>
                </a:lnTo>
                <a:lnTo>
                  <a:pt x="94899" y="59994"/>
                </a:lnTo>
                <a:lnTo>
                  <a:pt x="17703" y="59994"/>
                </a:lnTo>
                <a:lnTo>
                  <a:pt x="17703" y="0"/>
                </a:lnTo>
                <a:close/>
              </a:path>
              <a:path w="111125" h="172084">
                <a:moveTo>
                  <a:pt x="95381" y="60477"/>
                </a:moveTo>
                <a:lnTo>
                  <a:pt x="60147" y="60477"/>
                </a:lnTo>
                <a:lnTo>
                  <a:pt x="64985" y="61468"/>
                </a:lnTo>
                <a:lnTo>
                  <a:pt x="74168" y="65392"/>
                </a:lnTo>
                <a:lnTo>
                  <a:pt x="92684" y="92849"/>
                </a:lnTo>
                <a:lnTo>
                  <a:pt x="92684" y="98348"/>
                </a:lnTo>
                <a:lnTo>
                  <a:pt x="92925" y="172097"/>
                </a:lnTo>
                <a:lnTo>
                  <a:pt x="110629" y="172097"/>
                </a:lnTo>
                <a:lnTo>
                  <a:pt x="110388" y="98348"/>
                </a:lnTo>
                <a:lnTo>
                  <a:pt x="110388" y="90563"/>
                </a:lnTo>
                <a:lnTo>
                  <a:pt x="108915" y="83426"/>
                </a:lnTo>
                <a:lnTo>
                  <a:pt x="103009" y="69989"/>
                </a:lnTo>
                <a:lnTo>
                  <a:pt x="99034" y="64135"/>
                </a:lnTo>
                <a:lnTo>
                  <a:pt x="95381" y="60477"/>
                </a:lnTo>
                <a:close/>
              </a:path>
              <a:path w="111125" h="172084">
                <a:moveTo>
                  <a:pt x="62611" y="42773"/>
                </a:moveTo>
                <a:lnTo>
                  <a:pt x="51460" y="42773"/>
                </a:lnTo>
                <a:lnTo>
                  <a:pt x="47853" y="43192"/>
                </a:lnTo>
                <a:lnTo>
                  <a:pt x="17703" y="59994"/>
                </a:lnTo>
                <a:lnTo>
                  <a:pt x="94899" y="59994"/>
                </a:lnTo>
                <a:lnTo>
                  <a:pt x="89039" y="54127"/>
                </a:lnTo>
                <a:lnTo>
                  <a:pt x="83185" y="50152"/>
                </a:lnTo>
                <a:lnTo>
                  <a:pt x="69735" y="44259"/>
                </a:lnTo>
                <a:lnTo>
                  <a:pt x="62611" y="42773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8662225" y="762177"/>
            <a:ext cx="89535" cy="135255"/>
          </a:xfrm>
          <a:custGeom>
            <a:avLst/>
            <a:gdLst/>
            <a:ahLst/>
            <a:cxnLst/>
            <a:rect l="l" t="t" r="r" b="b"/>
            <a:pathLst>
              <a:path w="89534" h="135255">
                <a:moveTo>
                  <a:pt x="17373" y="91948"/>
                </a:moveTo>
                <a:lnTo>
                  <a:pt x="165" y="91948"/>
                </a:lnTo>
                <a:lnTo>
                  <a:pt x="0" y="98996"/>
                </a:lnTo>
                <a:lnTo>
                  <a:pt x="23113" y="130098"/>
                </a:lnTo>
                <a:lnTo>
                  <a:pt x="39916" y="135216"/>
                </a:lnTo>
                <a:lnTo>
                  <a:pt x="51384" y="135216"/>
                </a:lnTo>
                <a:lnTo>
                  <a:pt x="83720" y="118173"/>
                </a:lnTo>
                <a:lnTo>
                  <a:pt x="39687" y="118173"/>
                </a:lnTo>
                <a:lnTo>
                  <a:pt x="33883" y="116763"/>
                </a:lnTo>
                <a:lnTo>
                  <a:pt x="24828" y="110744"/>
                </a:lnTo>
                <a:lnTo>
                  <a:pt x="21704" y="107416"/>
                </a:lnTo>
                <a:lnTo>
                  <a:pt x="18237" y="100114"/>
                </a:lnTo>
                <a:lnTo>
                  <a:pt x="17373" y="96177"/>
                </a:lnTo>
                <a:lnTo>
                  <a:pt x="17373" y="91948"/>
                </a:lnTo>
                <a:close/>
              </a:path>
              <a:path w="89534" h="135255">
                <a:moveTo>
                  <a:pt x="52209" y="0"/>
                </a:moveTo>
                <a:lnTo>
                  <a:pt x="39916" y="0"/>
                </a:lnTo>
                <a:lnTo>
                  <a:pt x="34340" y="1104"/>
                </a:lnTo>
                <a:lnTo>
                  <a:pt x="3936" y="28625"/>
                </a:lnTo>
                <a:lnTo>
                  <a:pt x="3200" y="33616"/>
                </a:lnTo>
                <a:lnTo>
                  <a:pt x="4673" y="45885"/>
                </a:lnTo>
                <a:lnTo>
                  <a:pt x="36309" y="70739"/>
                </a:lnTo>
                <a:lnTo>
                  <a:pt x="49098" y="74015"/>
                </a:lnTo>
                <a:lnTo>
                  <a:pt x="54419" y="75819"/>
                </a:lnTo>
                <a:lnTo>
                  <a:pt x="71528" y="96177"/>
                </a:lnTo>
                <a:lnTo>
                  <a:pt x="71462" y="98386"/>
                </a:lnTo>
                <a:lnTo>
                  <a:pt x="71132" y="103784"/>
                </a:lnTo>
                <a:lnTo>
                  <a:pt x="68948" y="108407"/>
                </a:lnTo>
                <a:lnTo>
                  <a:pt x="60883" y="116090"/>
                </a:lnTo>
                <a:lnTo>
                  <a:pt x="54838" y="118008"/>
                </a:lnTo>
                <a:lnTo>
                  <a:pt x="46774" y="118008"/>
                </a:lnTo>
                <a:lnTo>
                  <a:pt x="39687" y="118173"/>
                </a:lnTo>
                <a:lnTo>
                  <a:pt x="83720" y="118173"/>
                </a:lnTo>
                <a:lnTo>
                  <a:pt x="88214" y="109486"/>
                </a:lnTo>
                <a:lnTo>
                  <a:pt x="89407" y="104330"/>
                </a:lnTo>
                <a:lnTo>
                  <a:pt x="89407" y="90881"/>
                </a:lnTo>
                <a:lnTo>
                  <a:pt x="61544" y="60731"/>
                </a:lnTo>
                <a:lnTo>
                  <a:pt x="49415" y="56794"/>
                </a:lnTo>
                <a:lnTo>
                  <a:pt x="43891" y="54914"/>
                </a:lnTo>
                <a:lnTo>
                  <a:pt x="20243" y="33680"/>
                </a:lnTo>
                <a:lnTo>
                  <a:pt x="21437" y="29502"/>
                </a:lnTo>
                <a:lnTo>
                  <a:pt x="27825" y="21640"/>
                </a:lnTo>
                <a:lnTo>
                  <a:pt x="31305" y="19011"/>
                </a:lnTo>
                <a:lnTo>
                  <a:pt x="38849" y="16395"/>
                </a:lnTo>
                <a:lnTo>
                  <a:pt x="42367" y="15735"/>
                </a:lnTo>
                <a:lnTo>
                  <a:pt x="78893" y="15735"/>
                </a:lnTo>
                <a:lnTo>
                  <a:pt x="78181" y="14795"/>
                </a:lnTo>
                <a:lnTo>
                  <a:pt x="71627" y="8077"/>
                </a:lnTo>
                <a:lnTo>
                  <a:pt x="67576" y="5334"/>
                </a:lnTo>
                <a:lnTo>
                  <a:pt x="57899" y="1066"/>
                </a:lnTo>
                <a:lnTo>
                  <a:pt x="52209" y="0"/>
                </a:lnTo>
                <a:close/>
              </a:path>
              <a:path w="89534" h="135255">
                <a:moveTo>
                  <a:pt x="78893" y="15735"/>
                </a:moveTo>
                <a:lnTo>
                  <a:pt x="50571" y="15735"/>
                </a:lnTo>
                <a:lnTo>
                  <a:pt x="55079" y="17005"/>
                </a:lnTo>
                <a:lnTo>
                  <a:pt x="63271" y="22085"/>
                </a:lnTo>
                <a:lnTo>
                  <a:pt x="66052" y="25730"/>
                </a:lnTo>
                <a:lnTo>
                  <a:pt x="67525" y="30492"/>
                </a:lnTo>
                <a:lnTo>
                  <a:pt x="85966" y="30492"/>
                </a:lnTo>
                <a:lnTo>
                  <a:pt x="85636" y="28028"/>
                </a:lnTo>
                <a:lnTo>
                  <a:pt x="84531" y="25082"/>
                </a:lnTo>
                <a:lnTo>
                  <a:pt x="80759" y="18199"/>
                </a:lnTo>
                <a:lnTo>
                  <a:pt x="78893" y="15735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795245" y="785774"/>
            <a:ext cx="0" cy="106045"/>
          </a:xfrm>
          <a:custGeom>
            <a:avLst/>
            <a:gdLst/>
            <a:ahLst/>
            <a:cxnLst/>
            <a:rect l="l" t="t" r="r" b="b"/>
            <a:pathLst>
              <a:path h="106044">
                <a:moveTo>
                  <a:pt x="0" y="0"/>
                </a:moveTo>
                <a:lnTo>
                  <a:pt x="0" y="105714"/>
                </a:lnTo>
              </a:path>
            </a:pathLst>
          </a:custGeom>
          <a:ln w="17221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774100" y="777170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1963" y="0"/>
                </a:lnTo>
              </a:path>
            </a:pathLst>
          </a:custGeom>
          <a:ln w="17208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786634" y="743978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0" y="0"/>
                </a:moveTo>
                <a:lnTo>
                  <a:pt x="17221" y="0"/>
                </a:lnTo>
              </a:path>
            </a:pathLst>
          </a:custGeom>
          <a:ln w="49174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8838438" y="762177"/>
            <a:ext cx="135255" cy="135255"/>
          </a:xfrm>
          <a:custGeom>
            <a:avLst/>
            <a:gdLst/>
            <a:ahLst/>
            <a:cxnLst/>
            <a:rect l="l" t="t" r="r" b="b"/>
            <a:pathLst>
              <a:path w="135254" h="135255">
                <a:moveTo>
                  <a:pt x="67602" y="0"/>
                </a:moveTo>
                <a:lnTo>
                  <a:pt x="29776" y="11561"/>
                </a:lnTo>
                <a:lnTo>
                  <a:pt x="5283" y="41313"/>
                </a:lnTo>
                <a:lnTo>
                  <a:pt x="0" y="67614"/>
                </a:lnTo>
                <a:lnTo>
                  <a:pt x="329" y="74516"/>
                </a:lnTo>
                <a:lnTo>
                  <a:pt x="15421" y="110629"/>
                </a:lnTo>
                <a:lnTo>
                  <a:pt x="47553" y="132250"/>
                </a:lnTo>
                <a:lnTo>
                  <a:pt x="67602" y="135229"/>
                </a:lnTo>
                <a:lnTo>
                  <a:pt x="74503" y="134898"/>
                </a:lnTo>
                <a:lnTo>
                  <a:pt x="110635" y="119794"/>
                </a:lnTo>
                <a:lnTo>
                  <a:pt x="112589" y="118021"/>
                </a:lnTo>
                <a:lnTo>
                  <a:pt x="60731" y="118021"/>
                </a:lnTo>
                <a:lnTo>
                  <a:pt x="54203" y="116700"/>
                </a:lnTo>
                <a:lnTo>
                  <a:pt x="23761" y="93306"/>
                </a:lnTo>
                <a:lnTo>
                  <a:pt x="17212" y="60713"/>
                </a:lnTo>
                <a:lnTo>
                  <a:pt x="18516" y="54216"/>
                </a:lnTo>
                <a:lnTo>
                  <a:pt x="41910" y="23774"/>
                </a:lnTo>
                <a:lnTo>
                  <a:pt x="60731" y="17221"/>
                </a:lnTo>
                <a:lnTo>
                  <a:pt x="112593" y="17221"/>
                </a:lnTo>
                <a:lnTo>
                  <a:pt x="110627" y="15434"/>
                </a:lnTo>
                <a:lnTo>
                  <a:pt x="74503" y="330"/>
                </a:lnTo>
                <a:lnTo>
                  <a:pt x="67602" y="0"/>
                </a:lnTo>
                <a:close/>
              </a:path>
              <a:path w="135254" h="135255">
                <a:moveTo>
                  <a:pt x="135216" y="112852"/>
                </a:moveTo>
                <a:lnTo>
                  <a:pt x="118008" y="112852"/>
                </a:lnTo>
                <a:lnTo>
                  <a:pt x="118008" y="129324"/>
                </a:lnTo>
                <a:lnTo>
                  <a:pt x="135216" y="129324"/>
                </a:lnTo>
                <a:lnTo>
                  <a:pt x="135216" y="112852"/>
                </a:lnTo>
                <a:close/>
              </a:path>
              <a:path w="135254" h="135255">
                <a:moveTo>
                  <a:pt x="112593" y="17221"/>
                </a:moveTo>
                <a:lnTo>
                  <a:pt x="74485" y="17221"/>
                </a:lnTo>
                <a:lnTo>
                  <a:pt x="81013" y="18529"/>
                </a:lnTo>
                <a:lnTo>
                  <a:pt x="93294" y="23774"/>
                </a:lnTo>
                <a:lnTo>
                  <a:pt x="116700" y="54216"/>
                </a:lnTo>
                <a:lnTo>
                  <a:pt x="118008" y="69824"/>
                </a:lnTo>
                <a:lnTo>
                  <a:pt x="117678" y="75895"/>
                </a:lnTo>
                <a:lnTo>
                  <a:pt x="93294" y="111455"/>
                </a:lnTo>
                <a:lnTo>
                  <a:pt x="74485" y="118021"/>
                </a:lnTo>
                <a:lnTo>
                  <a:pt x="112589" y="118021"/>
                </a:lnTo>
                <a:lnTo>
                  <a:pt x="115430" y="115430"/>
                </a:lnTo>
                <a:lnTo>
                  <a:pt x="118008" y="112852"/>
                </a:lnTo>
                <a:lnTo>
                  <a:pt x="135216" y="112852"/>
                </a:lnTo>
                <a:lnTo>
                  <a:pt x="135216" y="67614"/>
                </a:lnTo>
                <a:lnTo>
                  <a:pt x="134886" y="60713"/>
                </a:lnTo>
                <a:lnTo>
                  <a:pt x="119793" y="24602"/>
                </a:lnTo>
                <a:lnTo>
                  <a:pt x="115430" y="19799"/>
                </a:lnTo>
                <a:lnTo>
                  <a:pt x="112593" y="1722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8998508" y="762177"/>
            <a:ext cx="111125" cy="129539"/>
          </a:xfrm>
          <a:custGeom>
            <a:avLst/>
            <a:gdLst/>
            <a:ahLst/>
            <a:cxnLst/>
            <a:rect l="l" t="t" r="r" b="b"/>
            <a:pathLst>
              <a:path w="111125" h="129540">
                <a:moveTo>
                  <a:pt x="17208" y="6388"/>
                </a:moveTo>
                <a:lnTo>
                  <a:pt x="0" y="6388"/>
                </a:lnTo>
                <a:lnTo>
                  <a:pt x="0" y="129311"/>
                </a:lnTo>
                <a:lnTo>
                  <a:pt x="17449" y="129311"/>
                </a:lnTo>
                <a:lnTo>
                  <a:pt x="17208" y="55562"/>
                </a:lnTo>
                <a:lnTo>
                  <a:pt x="17317" y="50317"/>
                </a:lnTo>
                <a:lnTo>
                  <a:pt x="45148" y="18770"/>
                </a:lnTo>
                <a:lnTo>
                  <a:pt x="49987" y="17703"/>
                </a:lnTo>
                <a:lnTo>
                  <a:pt x="17208" y="17703"/>
                </a:lnTo>
                <a:lnTo>
                  <a:pt x="17208" y="6388"/>
                </a:lnTo>
                <a:close/>
              </a:path>
              <a:path w="111125" h="129540">
                <a:moveTo>
                  <a:pt x="62611" y="0"/>
                </a:moveTo>
                <a:lnTo>
                  <a:pt x="51295" y="0"/>
                </a:lnTo>
                <a:lnTo>
                  <a:pt x="47523" y="406"/>
                </a:lnTo>
                <a:lnTo>
                  <a:pt x="17208" y="17703"/>
                </a:lnTo>
                <a:lnTo>
                  <a:pt x="60147" y="17703"/>
                </a:lnTo>
                <a:lnTo>
                  <a:pt x="64985" y="18681"/>
                </a:lnTo>
                <a:lnTo>
                  <a:pt x="92684" y="50317"/>
                </a:lnTo>
                <a:lnTo>
                  <a:pt x="92684" y="55562"/>
                </a:lnTo>
                <a:lnTo>
                  <a:pt x="92925" y="129311"/>
                </a:lnTo>
                <a:lnTo>
                  <a:pt x="110629" y="129311"/>
                </a:lnTo>
                <a:lnTo>
                  <a:pt x="110388" y="55562"/>
                </a:lnTo>
                <a:lnTo>
                  <a:pt x="110388" y="48031"/>
                </a:lnTo>
                <a:lnTo>
                  <a:pt x="89039" y="11353"/>
                </a:lnTo>
                <a:lnTo>
                  <a:pt x="69735" y="1473"/>
                </a:lnTo>
                <a:lnTo>
                  <a:pt x="62611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7517828" y="736853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4">
                <a:moveTo>
                  <a:pt x="13271" y="0"/>
                </a:moveTo>
                <a:lnTo>
                  <a:pt x="7378" y="0"/>
                </a:lnTo>
                <a:lnTo>
                  <a:pt x="4914" y="977"/>
                </a:lnTo>
                <a:lnTo>
                  <a:pt x="977" y="4914"/>
                </a:lnTo>
                <a:lnTo>
                  <a:pt x="0" y="7365"/>
                </a:lnTo>
                <a:lnTo>
                  <a:pt x="0" y="13271"/>
                </a:lnTo>
                <a:lnTo>
                  <a:pt x="977" y="15735"/>
                </a:lnTo>
                <a:lnTo>
                  <a:pt x="4914" y="19659"/>
                </a:lnTo>
                <a:lnTo>
                  <a:pt x="7378" y="20650"/>
                </a:lnTo>
                <a:lnTo>
                  <a:pt x="13271" y="20650"/>
                </a:lnTo>
                <a:lnTo>
                  <a:pt x="15735" y="19659"/>
                </a:lnTo>
                <a:lnTo>
                  <a:pt x="19672" y="15735"/>
                </a:lnTo>
                <a:lnTo>
                  <a:pt x="20650" y="13271"/>
                </a:lnTo>
                <a:lnTo>
                  <a:pt x="20650" y="7365"/>
                </a:lnTo>
                <a:lnTo>
                  <a:pt x="19672" y="4914"/>
                </a:lnTo>
                <a:lnTo>
                  <a:pt x="15735" y="977"/>
                </a:lnTo>
                <a:lnTo>
                  <a:pt x="13271" y="0"/>
                </a:lnTo>
                <a:close/>
              </a:path>
            </a:pathLst>
          </a:custGeom>
          <a:solidFill>
            <a:srgbClr val="E31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7812785" y="736853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4">
                <a:moveTo>
                  <a:pt x="13271" y="0"/>
                </a:moveTo>
                <a:lnTo>
                  <a:pt x="7378" y="0"/>
                </a:lnTo>
                <a:lnTo>
                  <a:pt x="4914" y="977"/>
                </a:lnTo>
                <a:lnTo>
                  <a:pt x="977" y="4914"/>
                </a:lnTo>
                <a:lnTo>
                  <a:pt x="0" y="7365"/>
                </a:lnTo>
                <a:lnTo>
                  <a:pt x="0" y="13271"/>
                </a:lnTo>
                <a:lnTo>
                  <a:pt x="977" y="15735"/>
                </a:lnTo>
                <a:lnTo>
                  <a:pt x="4914" y="19659"/>
                </a:lnTo>
                <a:lnTo>
                  <a:pt x="7378" y="20650"/>
                </a:lnTo>
                <a:lnTo>
                  <a:pt x="13271" y="20650"/>
                </a:lnTo>
                <a:lnTo>
                  <a:pt x="15735" y="19659"/>
                </a:lnTo>
                <a:lnTo>
                  <a:pt x="19672" y="15735"/>
                </a:lnTo>
                <a:lnTo>
                  <a:pt x="20650" y="13271"/>
                </a:lnTo>
                <a:lnTo>
                  <a:pt x="20650" y="7365"/>
                </a:lnTo>
                <a:lnTo>
                  <a:pt x="19672" y="4914"/>
                </a:lnTo>
                <a:lnTo>
                  <a:pt x="15735" y="977"/>
                </a:lnTo>
                <a:lnTo>
                  <a:pt x="13271" y="0"/>
                </a:lnTo>
                <a:close/>
              </a:path>
            </a:pathLst>
          </a:custGeom>
          <a:solidFill>
            <a:srgbClr val="E31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2073" y="678357"/>
            <a:ext cx="8397702" cy="409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E0F2F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1669" y="1708696"/>
            <a:ext cx="8358510" cy="38665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05429" y="6696837"/>
            <a:ext cx="3110992" cy="360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86092" y="6696837"/>
            <a:ext cx="2236025" cy="360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2/18/2016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999732" y="6696837"/>
            <a:ext cx="2236025" cy="360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jl:1045086.0%20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33" y="0"/>
            <a:ext cx="9714230" cy="7189470"/>
          </a:xfrm>
          <a:custGeom>
            <a:avLst/>
            <a:gdLst/>
            <a:ahLst/>
            <a:cxnLst/>
            <a:rect l="l" t="t" r="r" b="b"/>
            <a:pathLst>
              <a:path w="9714230" h="7189470">
                <a:moveTo>
                  <a:pt x="0" y="7189216"/>
                </a:moveTo>
                <a:lnTo>
                  <a:pt x="9714064" y="7189216"/>
                </a:lnTo>
                <a:lnTo>
                  <a:pt x="9714064" y="0"/>
                </a:lnTo>
                <a:lnTo>
                  <a:pt x="0" y="0"/>
                </a:lnTo>
                <a:lnTo>
                  <a:pt x="0" y="7189216"/>
                </a:lnTo>
                <a:close/>
              </a:path>
            </a:pathLst>
          </a:custGeom>
          <a:solidFill>
            <a:srgbClr val="3D536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974543" y="2578734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071"/>
                </a:lnTo>
              </a:path>
            </a:pathLst>
          </a:custGeom>
          <a:ln w="19151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37968" y="2571864"/>
            <a:ext cx="145415" cy="150495"/>
          </a:xfrm>
          <a:custGeom>
            <a:avLst/>
            <a:gdLst/>
            <a:ahLst/>
            <a:cxnLst/>
            <a:rect l="l" t="t" r="r" b="b"/>
            <a:pathLst>
              <a:path w="145414" h="150494">
                <a:moveTo>
                  <a:pt x="75247" y="0"/>
                </a:moveTo>
                <a:lnTo>
                  <a:pt x="33140" y="12860"/>
                </a:lnTo>
                <a:lnTo>
                  <a:pt x="5880" y="45974"/>
                </a:lnTo>
                <a:lnTo>
                  <a:pt x="0" y="75247"/>
                </a:lnTo>
                <a:lnTo>
                  <a:pt x="366" y="82927"/>
                </a:lnTo>
                <a:lnTo>
                  <a:pt x="17163" y="123127"/>
                </a:lnTo>
                <a:lnTo>
                  <a:pt x="52932" y="147191"/>
                </a:lnTo>
                <a:lnTo>
                  <a:pt x="75247" y="150507"/>
                </a:lnTo>
                <a:lnTo>
                  <a:pt x="82927" y="150138"/>
                </a:lnTo>
                <a:lnTo>
                  <a:pt x="123125" y="133331"/>
                </a:lnTo>
                <a:lnTo>
                  <a:pt x="125313" y="131343"/>
                </a:lnTo>
                <a:lnTo>
                  <a:pt x="67589" y="131343"/>
                </a:lnTo>
                <a:lnTo>
                  <a:pt x="60337" y="129882"/>
                </a:lnTo>
                <a:lnTo>
                  <a:pt x="26441" y="103847"/>
                </a:lnTo>
                <a:lnTo>
                  <a:pt x="19153" y="82927"/>
                </a:lnTo>
                <a:lnTo>
                  <a:pt x="19155" y="67567"/>
                </a:lnTo>
                <a:lnTo>
                  <a:pt x="40678" y="30467"/>
                </a:lnTo>
                <a:lnTo>
                  <a:pt x="67589" y="19151"/>
                </a:lnTo>
                <a:lnTo>
                  <a:pt x="125310" y="19151"/>
                </a:lnTo>
                <a:lnTo>
                  <a:pt x="123125" y="17169"/>
                </a:lnTo>
                <a:lnTo>
                  <a:pt x="82927" y="366"/>
                </a:lnTo>
                <a:lnTo>
                  <a:pt x="75247" y="0"/>
                </a:lnTo>
                <a:close/>
              </a:path>
              <a:path w="145414" h="150494">
                <a:moveTo>
                  <a:pt x="145300" y="102336"/>
                </a:moveTo>
                <a:lnTo>
                  <a:pt x="124231" y="102336"/>
                </a:lnTo>
                <a:lnTo>
                  <a:pt x="121678" y="107086"/>
                </a:lnTo>
                <a:lnTo>
                  <a:pt x="118567" y="111277"/>
                </a:lnTo>
                <a:lnTo>
                  <a:pt x="109816" y="120040"/>
                </a:lnTo>
                <a:lnTo>
                  <a:pt x="103835" y="124053"/>
                </a:lnTo>
                <a:lnTo>
                  <a:pt x="90157" y="129882"/>
                </a:lnTo>
                <a:lnTo>
                  <a:pt x="82905" y="131343"/>
                </a:lnTo>
                <a:lnTo>
                  <a:pt x="125313" y="131343"/>
                </a:lnTo>
                <a:lnTo>
                  <a:pt x="144475" y="104533"/>
                </a:lnTo>
                <a:lnTo>
                  <a:pt x="145300" y="102336"/>
                </a:lnTo>
                <a:close/>
              </a:path>
              <a:path w="145414" h="150494">
                <a:moveTo>
                  <a:pt x="125310" y="19151"/>
                </a:moveTo>
                <a:lnTo>
                  <a:pt x="82905" y="19151"/>
                </a:lnTo>
                <a:lnTo>
                  <a:pt x="90157" y="20612"/>
                </a:lnTo>
                <a:lnTo>
                  <a:pt x="103835" y="26454"/>
                </a:lnTo>
                <a:lnTo>
                  <a:pt x="109816" y="30467"/>
                </a:lnTo>
                <a:lnTo>
                  <a:pt x="118567" y="39217"/>
                </a:lnTo>
                <a:lnTo>
                  <a:pt x="121577" y="43332"/>
                </a:lnTo>
                <a:lnTo>
                  <a:pt x="123952" y="47879"/>
                </a:lnTo>
                <a:lnTo>
                  <a:pt x="145300" y="47879"/>
                </a:lnTo>
                <a:lnTo>
                  <a:pt x="128473" y="22021"/>
                </a:lnTo>
                <a:lnTo>
                  <a:pt x="125310" y="1915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94241" y="2524251"/>
            <a:ext cx="0" cy="191770"/>
          </a:xfrm>
          <a:custGeom>
            <a:avLst/>
            <a:gdLst/>
            <a:ahLst/>
            <a:cxnLst/>
            <a:rect l="l" t="t" r="r" b="b"/>
            <a:pathLst>
              <a:path h="191769">
                <a:moveTo>
                  <a:pt x="0" y="0"/>
                </a:moveTo>
                <a:lnTo>
                  <a:pt x="0" y="191554"/>
                </a:lnTo>
              </a:path>
            </a:pathLst>
          </a:custGeom>
          <a:ln w="19151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46248" y="2578734"/>
            <a:ext cx="0" cy="137160"/>
          </a:xfrm>
          <a:custGeom>
            <a:avLst/>
            <a:gdLst/>
            <a:ahLst/>
            <a:cxnLst/>
            <a:rect l="l" t="t" r="r" b="b"/>
            <a:pathLst>
              <a:path h="137160">
                <a:moveTo>
                  <a:pt x="0" y="0"/>
                </a:moveTo>
                <a:lnTo>
                  <a:pt x="0" y="137071"/>
                </a:lnTo>
              </a:path>
            </a:pathLst>
          </a:custGeom>
          <a:ln w="19151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88628" y="2524226"/>
            <a:ext cx="150495" cy="198120"/>
          </a:xfrm>
          <a:custGeom>
            <a:avLst/>
            <a:gdLst/>
            <a:ahLst/>
            <a:cxnLst/>
            <a:rect l="l" t="t" r="r" b="b"/>
            <a:pathLst>
              <a:path w="150494" h="198119">
                <a:moveTo>
                  <a:pt x="19151" y="0"/>
                </a:moveTo>
                <a:lnTo>
                  <a:pt x="0" y="0"/>
                </a:lnTo>
                <a:lnTo>
                  <a:pt x="0" y="122872"/>
                </a:lnTo>
                <a:lnTo>
                  <a:pt x="12860" y="164979"/>
                </a:lnTo>
                <a:lnTo>
                  <a:pt x="45974" y="192239"/>
                </a:lnTo>
                <a:lnTo>
                  <a:pt x="75247" y="198120"/>
                </a:lnTo>
                <a:lnTo>
                  <a:pt x="82927" y="197753"/>
                </a:lnTo>
                <a:lnTo>
                  <a:pt x="123132" y="180950"/>
                </a:lnTo>
                <a:lnTo>
                  <a:pt x="125314" y="178968"/>
                </a:lnTo>
                <a:lnTo>
                  <a:pt x="67589" y="178968"/>
                </a:lnTo>
                <a:lnTo>
                  <a:pt x="60337" y="177507"/>
                </a:lnTo>
                <a:lnTo>
                  <a:pt x="26441" y="151472"/>
                </a:lnTo>
                <a:lnTo>
                  <a:pt x="19155" y="130552"/>
                </a:lnTo>
                <a:lnTo>
                  <a:pt x="19155" y="115192"/>
                </a:lnTo>
                <a:lnTo>
                  <a:pt x="40678" y="78092"/>
                </a:lnTo>
                <a:lnTo>
                  <a:pt x="42850" y="76631"/>
                </a:lnTo>
                <a:lnTo>
                  <a:pt x="19151" y="76631"/>
                </a:lnTo>
                <a:lnTo>
                  <a:pt x="19151" y="0"/>
                </a:lnTo>
                <a:close/>
              </a:path>
              <a:path w="150494" h="198119">
                <a:moveTo>
                  <a:pt x="125311" y="66776"/>
                </a:moveTo>
                <a:lnTo>
                  <a:pt x="82905" y="66776"/>
                </a:lnTo>
                <a:lnTo>
                  <a:pt x="90157" y="68237"/>
                </a:lnTo>
                <a:lnTo>
                  <a:pt x="103847" y="74079"/>
                </a:lnTo>
                <a:lnTo>
                  <a:pt x="129882" y="107962"/>
                </a:lnTo>
                <a:lnTo>
                  <a:pt x="131339" y="115192"/>
                </a:lnTo>
                <a:lnTo>
                  <a:pt x="131339" y="130552"/>
                </a:lnTo>
                <a:lnTo>
                  <a:pt x="109816" y="167665"/>
                </a:lnTo>
                <a:lnTo>
                  <a:pt x="82905" y="178968"/>
                </a:lnTo>
                <a:lnTo>
                  <a:pt x="125314" y="178968"/>
                </a:lnTo>
                <a:lnTo>
                  <a:pt x="147189" y="145187"/>
                </a:lnTo>
                <a:lnTo>
                  <a:pt x="150495" y="122872"/>
                </a:lnTo>
                <a:lnTo>
                  <a:pt x="150128" y="115192"/>
                </a:lnTo>
                <a:lnTo>
                  <a:pt x="133331" y="74994"/>
                </a:lnTo>
                <a:lnTo>
                  <a:pt x="128473" y="69646"/>
                </a:lnTo>
                <a:lnTo>
                  <a:pt x="125311" y="66776"/>
                </a:lnTo>
                <a:close/>
              </a:path>
              <a:path w="150494" h="198119">
                <a:moveTo>
                  <a:pt x="75247" y="47625"/>
                </a:moveTo>
                <a:lnTo>
                  <a:pt x="35567" y="60388"/>
                </a:lnTo>
                <a:lnTo>
                  <a:pt x="19151" y="76631"/>
                </a:lnTo>
                <a:lnTo>
                  <a:pt x="42850" y="76631"/>
                </a:lnTo>
                <a:lnTo>
                  <a:pt x="46647" y="74079"/>
                </a:lnTo>
                <a:lnTo>
                  <a:pt x="60337" y="68237"/>
                </a:lnTo>
                <a:lnTo>
                  <a:pt x="67589" y="66776"/>
                </a:lnTo>
                <a:lnTo>
                  <a:pt x="125311" y="66776"/>
                </a:lnTo>
                <a:lnTo>
                  <a:pt x="123126" y="64794"/>
                </a:lnTo>
                <a:lnTo>
                  <a:pt x="82927" y="47991"/>
                </a:lnTo>
                <a:lnTo>
                  <a:pt x="75247" y="47625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65272" y="2578430"/>
            <a:ext cx="75565" cy="137795"/>
          </a:xfrm>
          <a:custGeom>
            <a:avLst/>
            <a:gdLst/>
            <a:ahLst/>
            <a:cxnLst/>
            <a:rect l="l" t="t" r="r" b="b"/>
            <a:pathLst>
              <a:path w="75564" h="137794">
                <a:moveTo>
                  <a:pt x="18884" y="546"/>
                </a:moveTo>
                <a:lnTo>
                  <a:pt x="0" y="546"/>
                </a:lnTo>
                <a:lnTo>
                  <a:pt x="266" y="137375"/>
                </a:lnTo>
                <a:lnTo>
                  <a:pt x="19151" y="137375"/>
                </a:lnTo>
                <a:lnTo>
                  <a:pt x="19151" y="67589"/>
                </a:lnTo>
                <a:lnTo>
                  <a:pt x="20612" y="60337"/>
                </a:lnTo>
                <a:lnTo>
                  <a:pt x="26454" y="46659"/>
                </a:lnTo>
                <a:lnTo>
                  <a:pt x="30467" y="40678"/>
                </a:lnTo>
                <a:lnTo>
                  <a:pt x="40678" y="30467"/>
                </a:lnTo>
                <a:lnTo>
                  <a:pt x="46527" y="26543"/>
                </a:lnTo>
                <a:lnTo>
                  <a:pt x="18884" y="26543"/>
                </a:lnTo>
                <a:lnTo>
                  <a:pt x="18884" y="546"/>
                </a:lnTo>
                <a:close/>
              </a:path>
              <a:path w="75564" h="137794">
                <a:moveTo>
                  <a:pt x="75247" y="0"/>
                </a:moveTo>
                <a:lnTo>
                  <a:pt x="33105" y="12898"/>
                </a:lnTo>
                <a:lnTo>
                  <a:pt x="18884" y="26543"/>
                </a:lnTo>
                <a:lnTo>
                  <a:pt x="46527" y="26543"/>
                </a:lnTo>
                <a:lnTo>
                  <a:pt x="46659" y="26454"/>
                </a:lnTo>
                <a:lnTo>
                  <a:pt x="60337" y="20624"/>
                </a:lnTo>
                <a:lnTo>
                  <a:pt x="67589" y="19151"/>
                </a:lnTo>
                <a:lnTo>
                  <a:pt x="75247" y="19151"/>
                </a:lnTo>
                <a:lnTo>
                  <a:pt x="75247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88500" y="2579776"/>
            <a:ext cx="95885" cy="137160"/>
          </a:xfrm>
          <a:custGeom>
            <a:avLst/>
            <a:gdLst/>
            <a:ahLst/>
            <a:cxnLst/>
            <a:rect l="l" t="t" r="r" b="b"/>
            <a:pathLst>
              <a:path w="95885" h="137160">
                <a:moveTo>
                  <a:pt x="19151" y="152"/>
                </a:moveTo>
                <a:lnTo>
                  <a:pt x="0" y="152"/>
                </a:lnTo>
                <a:lnTo>
                  <a:pt x="266" y="136817"/>
                </a:lnTo>
                <a:lnTo>
                  <a:pt x="19418" y="136817"/>
                </a:lnTo>
                <a:lnTo>
                  <a:pt x="19151" y="67856"/>
                </a:lnTo>
                <a:lnTo>
                  <a:pt x="43287" y="67856"/>
                </a:lnTo>
                <a:lnTo>
                  <a:pt x="33921" y="55549"/>
                </a:lnTo>
                <a:lnTo>
                  <a:pt x="44938" y="45148"/>
                </a:lnTo>
                <a:lnTo>
                  <a:pt x="19151" y="45148"/>
                </a:lnTo>
                <a:lnTo>
                  <a:pt x="19151" y="152"/>
                </a:lnTo>
                <a:close/>
              </a:path>
              <a:path w="95885" h="137160">
                <a:moveTo>
                  <a:pt x="43287" y="67856"/>
                </a:moveTo>
                <a:lnTo>
                  <a:pt x="19151" y="67856"/>
                </a:lnTo>
                <a:lnTo>
                  <a:pt x="71145" y="136817"/>
                </a:lnTo>
                <a:lnTo>
                  <a:pt x="95770" y="136817"/>
                </a:lnTo>
                <a:lnTo>
                  <a:pt x="43287" y="67856"/>
                </a:lnTo>
                <a:close/>
              </a:path>
              <a:path w="95885" h="137160">
                <a:moveTo>
                  <a:pt x="92760" y="0"/>
                </a:moveTo>
                <a:lnTo>
                  <a:pt x="70053" y="0"/>
                </a:lnTo>
                <a:lnTo>
                  <a:pt x="19151" y="45148"/>
                </a:lnTo>
                <a:lnTo>
                  <a:pt x="44938" y="45148"/>
                </a:lnTo>
                <a:lnTo>
                  <a:pt x="9276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181985" y="2572664"/>
            <a:ext cx="150495" cy="150495"/>
          </a:xfrm>
          <a:custGeom>
            <a:avLst/>
            <a:gdLst/>
            <a:ahLst/>
            <a:cxnLst/>
            <a:rect l="l" t="t" r="r" b="b"/>
            <a:pathLst>
              <a:path w="150495" h="150494">
                <a:moveTo>
                  <a:pt x="75247" y="0"/>
                </a:moveTo>
                <a:lnTo>
                  <a:pt x="33140" y="12860"/>
                </a:lnTo>
                <a:lnTo>
                  <a:pt x="5880" y="45974"/>
                </a:lnTo>
                <a:lnTo>
                  <a:pt x="0" y="75247"/>
                </a:lnTo>
                <a:lnTo>
                  <a:pt x="366" y="82927"/>
                </a:lnTo>
                <a:lnTo>
                  <a:pt x="17169" y="123127"/>
                </a:lnTo>
                <a:lnTo>
                  <a:pt x="52932" y="147189"/>
                </a:lnTo>
                <a:lnTo>
                  <a:pt x="75247" y="150495"/>
                </a:lnTo>
                <a:lnTo>
                  <a:pt x="82927" y="150128"/>
                </a:lnTo>
                <a:lnTo>
                  <a:pt x="123129" y="133331"/>
                </a:lnTo>
                <a:lnTo>
                  <a:pt x="125321" y="131343"/>
                </a:lnTo>
                <a:lnTo>
                  <a:pt x="67589" y="131343"/>
                </a:lnTo>
                <a:lnTo>
                  <a:pt x="60337" y="129882"/>
                </a:lnTo>
                <a:lnTo>
                  <a:pt x="26441" y="103847"/>
                </a:lnTo>
                <a:lnTo>
                  <a:pt x="19153" y="82927"/>
                </a:lnTo>
                <a:lnTo>
                  <a:pt x="19155" y="67567"/>
                </a:lnTo>
                <a:lnTo>
                  <a:pt x="40678" y="30467"/>
                </a:lnTo>
                <a:lnTo>
                  <a:pt x="67589" y="19151"/>
                </a:lnTo>
                <a:lnTo>
                  <a:pt x="125311" y="19151"/>
                </a:lnTo>
                <a:lnTo>
                  <a:pt x="123127" y="17169"/>
                </a:lnTo>
                <a:lnTo>
                  <a:pt x="82927" y="366"/>
                </a:lnTo>
                <a:lnTo>
                  <a:pt x="75247" y="0"/>
                </a:lnTo>
                <a:close/>
              </a:path>
              <a:path w="150495" h="150494">
                <a:moveTo>
                  <a:pt x="150495" y="125603"/>
                </a:moveTo>
                <a:lnTo>
                  <a:pt x="131343" y="125603"/>
                </a:lnTo>
                <a:lnTo>
                  <a:pt x="131343" y="143929"/>
                </a:lnTo>
                <a:lnTo>
                  <a:pt x="150495" y="143929"/>
                </a:lnTo>
                <a:lnTo>
                  <a:pt x="150495" y="125603"/>
                </a:lnTo>
                <a:close/>
              </a:path>
              <a:path w="150495" h="150494">
                <a:moveTo>
                  <a:pt x="125311" y="19151"/>
                </a:moveTo>
                <a:lnTo>
                  <a:pt x="82905" y="19151"/>
                </a:lnTo>
                <a:lnTo>
                  <a:pt x="90157" y="20612"/>
                </a:lnTo>
                <a:lnTo>
                  <a:pt x="103847" y="26454"/>
                </a:lnTo>
                <a:lnTo>
                  <a:pt x="129882" y="60337"/>
                </a:lnTo>
                <a:lnTo>
                  <a:pt x="131343" y="77711"/>
                </a:lnTo>
                <a:lnTo>
                  <a:pt x="130975" y="84467"/>
                </a:lnTo>
                <a:lnTo>
                  <a:pt x="109816" y="120040"/>
                </a:lnTo>
                <a:lnTo>
                  <a:pt x="82905" y="131343"/>
                </a:lnTo>
                <a:lnTo>
                  <a:pt x="125321" y="131343"/>
                </a:lnTo>
                <a:lnTo>
                  <a:pt x="128333" y="128612"/>
                </a:lnTo>
                <a:lnTo>
                  <a:pt x="131343" y="125603"/>
                </a:lnTo>
                <a:lnTo>
                  <a:pt x="150495" y="125603"/>
                </a:lnTo>
                <a:lnTo>
                  <a:pt x="150495" y="75247"/>
                </a:lnTo>
                <a:lnTo>
                  <a:pt x="150128" y="67567"/>
                </a:lnTo>
                <a:lnTo>
                  <a:pt x="133325" y="27369"/>
                </a:lnTo>
                <a:lnTo>
                  <a:pt x="128473" y="22021"/>
                </a:lnTo>
                <a:lnTo>
                  <a:pt x="125311" y="1915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350539" y="2579776"/>
            <a:ext cx="95250" cy="137160"/>
          </a:xfrm>
          <a:custGeom>
            <a:avLst/>
            <a:gdLst/>
            <a:ahLst/>
            <a:cxnLst/>
            <a:rect l="l" t="t" r="r" b="b"/>
            <a:pathLst>
              <a:path w="95250" h="137160">
                <a:moveTo>
                  <a:pt x="94678" y="0"/>
                </a:moveTo>
                <a:lnTo>
                  <a:pt x="0" y="0"/>
                </a:lnTo>
                <a:lnTo>
                  <a:pt x="0" y="19151"/>
                </a:lnTo>
                <a:lnTo>
                  <a:pt x="62395" y="19151"/>
                </a:lnTo>
                <a:lnTo>
                  <a:pt x="0" y="136817"/>
                </a:lnTo>
                <a:lnTo>
                  <a:pt x="94678" y="136817"/>
                </a:lnTo>
                <a:lnTo>
                  <a:pt x="94678" y="117665"/>
                </a:lnTo>
                <a:lnTo>
                  <a:pt x="32016" y="117665"/>
                </a:lnTo>
                <a:lnTo>
                  <a:pt x="94678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461372" y="2572664"/>
            <a:ext cx="150495" cy="150495"/>
          </a:xfrm>
          <a:custGeom>
            <a:avLst/>
            <a:gdLst/>
            <a:ahLst/>
            <a:cxnLst/>
            <a:rect l="l" t="t" r="r" b="b"/>
            <a:pathLst>
              <a:path w="150495" h="150494">
                <a:moveTo>
                  <a:pt x="75247" y="0"/>
                </a:moveTo>
                <a:lnTo>
                  <a:pt x="33142" y="12860"/>
                </a:lnTo>
                <a:lnTo>
                  <a:pt x="5880" y="45974"/>
                </a:lnTo>
                <a:lnTo>
                  <a:pt x="0" y="75247"/>
                </a:lnTo>
                <a:lnTo>
                  <a:pt x="366" y="82927"/>
                </a:lnTo>
                <a:lnTo>
                  <a:pt x="17174" y="123127"/>
                </a:lnTo>
                <a:lnTo>
                  <a:pt x="52932" y="147189"/>
                </a:lnTo>
                <a:lnTo>
                  <a:pt x="75247" y="150495"/>
                </a:lnTo>
                <a:lnTo>
                  <a:pt x="82927" y="150128"/>
                </a:lnTo>
                <a:lnTo>
                  <a:pt x="123134" y="133331"/>
                </a:lnTo>
                <a:lnTo>
                  <a:pt x="125325" y="131343"/>
                </a:lnTo>
                <a:lnTo>
                  <a:pt x="67589" y="131343"/>
                </a:lnTo>
                <a:lnTo>
                  <a:pt x="60337" y="129882"/>
                </a:lnTo>
                <a:lnTo>
                  <a:pt x="26454" y="103847"/>
                </a:lnTo>
                <a:lnTo>
                  <a:pt x="19153" y="82927"/>
                </a:lnTo>
                <a:lnTo>
                  <a:pt x="19155" y="67567"/>
                </a:lnTo>
                <a:lnTo>
                  <a:pt x="40678" y="30467"/>
                </a:lnTo>
                <a:lnTo>
                  <a:pt x="67589" y="19151"/>
                </a:lnTo>
                <a:lnTo>
                  <a:pt x="125311" y="19151"/>
                </a:lnTo>
                <a:lnTo>
                  <a:pt x="123127" y="17169"/>
                </a:lnTo>
                <a:lnTo>
                  <a:pt x="82927" y="366"/>
                </a:lnTo>
                <a:lnTo>
                  <a:pt x="75247" y="0"/>
                </a:lnTo>
                <a:close/>
              </a:path>
              <a:path w="150495" h="150494">
                <a:moveTo>
                  <a:pt x="150507" y="125603"/>
                </a:moveTo>
                <a:lnTo>
                  <a:pt x="131343" y="125603"/>
                </a:lnTo>
                <a:lnTo>
                  <a:pt x="131343" y="143929"/>
                </a:lnTo>
                <a:lnTo>
                  <a:pt x="150507" y="143929"/>
                </a:lnTo>
                <a:lnTo>
                  <a:pt x="150507" y="125603"/>
                </a:lnTo>
                <a:close/>
              </a:path>
              <a:path w="150495" h="150494">
                <a:moveTo>
                  <a:pt x="125311" y="19151"/>
                </a:moveTo>
                <a:lnTo>
                  <a:pt x="82905" y="19151"/>
                </a:lnTo>
                <a:lnTo>
                  <a:pt x="90157" y="20612"/>
                </a:lnTo>
                <a:lnTo>
                  <a:pt x="103847" y="26454"/>
                </a:lnTo>
                <a:lnTo>
                  <a:pt x="129882" y="60337"/>
                </a:lnTo>
                <a:lnTo>
                  <a:pt x="131343" y="77711"/>
                </a:lnTo>
                <a:lnTo>
                  <a:pt x="130975" y="84467"/>
                </a:lnTo>
                <a:lnTo>
                  <a:pt x="109816" y="120040"/>
                </a:lnTo>
                <a:lnTo>
                  <a:pt x="82918" y="131343"/>
                </a:lnTo>
                <a:lnTo>
                  <a:pt x="125325" y="131343"/>
                </a:lnTo>
                <a:lnTo>
                  <a:pt x="128333" y="128612"/>
                </a:lnTo>
                <a:lnTo>
                  <a:pt x="131343" y="125603"/>
                </a:lnTo>
                <a:lnTo>
                  <a:pt x="150507" y="125603"/>
                </a:lnTo>
                <a:lnTo>
                  <a:pt x="150507" y="75247"/>
                </a:lnTo>
                <a:lnTo>
                  <a:pt x="150138" y="67567"/>
                </a:lnTo>
                <a:lnTo>
                  <a:pt x="133331" y="27369"/>
                </a:lnTo>
                <a:lnTo>
                  <a:pt x="128473" y="22021"/>
                </a:lnTo>
                <a:lnTo>
                  <a:pt x="125311" y="1915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643312" y="2525052"/>
            <a:ext cx="95885" cy="191770"/>
          </a:xfrm>
          <a:custGeom>
            <a:avLst/>
            <a:gdLst/>
            <a:ahLst/>
            <a:cxnLst/>
            <a:rect l="l" t="t" r="r" b="b"/>
            <a:pathLst>
              <a:path w="95885" h="191769">
                <a:moveTo>
                  <a:pt x="19151" y="0"/>
                </a:moveTo>
                <a:lnTo>
                  <a:pt x="0" y="0"/>
                </a:lnTo>
                <a:lnTo>
                  <a:pt x="266" y="191541"/>
                </a:lnTo>
                <a:lnTo>
                  <a:pt x="19430" y="191541"/>
                </a:lnTo>
                <a:lnTo>
                  <a:pt x="19151" y="122593"/>
                </a:lnTo>
                <a:lnTo>
                  <a:pt x="43297" y="122593"/>
                </a:lnTo>
                <a:lnTo>
                  <a:pt x="33921" y="110274"/>
                </a:lnTo>
                <a:lnTo>
                  <a:pt x="44938" y="99872"/>
                </a:lnTo>
                <a:lnTo>
                  <a:pt x="19151" y="99872"/>
                </a:lnTo>
                <a:lnTo>
                  <a:pt x="19151" y="0"/>
                </a:lnTo>
                <a:close/>
              </a:path>
              <a:path w="95885" h="191769">
                <a:moveTo>
                  <a:pt x="43297" y="122593"/>
                </a:moveTo>
                <a:lnTo>
                  <a:pt x="19151" y="122593"/>
                </a:lnTo>
                <a:lnTo>
                  <a:pt x="71145" y="191541"/>
                </a:lnTo>
                <a:lnTo>
                  <a:pt x="95770" y="191541"/>
                </a:lnTo>
                <a:lnTo>
                  <a:pt x="43297" y="122593"/>
                </a:lnTo>
                <a:close/>
              </a:path>
              <a:path w="95885" h="191769">
                <a:moveTo>
                  <a:pt x="92760" y="54724"/>
                </a:moveTo>
                <a:lnTo>
                  <a:pt x="70040" y="54724"/>
                </a:lnTo>
                <a:lnTo>
                  <a:pt x="19151" y="99872"/>
                </a:lnTo>
                <a:lnTo>
                  <a:pt x="44938" y="99872"/>
                </a:lnTo>
                <a:lnTo>
                  <a:pt x="92760" y="54724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58819" y="2525039"/>
            <a:ext cx="123189" cy="191770"/>
          </a:xfrm>
          <a:custGeom>
            <a:avLst/>
            <a:gdLst/>
            <a:ahLst/>
            <a:cxnLst/>
            <a:rect l="l" t="t" r="r" b="b"/>
            <a:pathLst>
              <a:path w="123189" h="191769">
                <a:moveTo>
                  <a:pt x="19697" y="0"/>
                </a:moveTo>
                <a:lnTo>
                  <a:pt x="0" y="0"/>
                </a:lnTo>
                <a:lnTo>
                  <a:pt x="0" y="191554"/>
                </a:lnTo>
                <a:lnTo>
                  <a:pt x="19977" y="191554"/>
                </a:lnTo>
                <a:lnTo>
                  <a:pt x="19977" y="103987"/>
                </a:lnTo>
                <a:lnTo>
                  <a:pt x="21107" y="98742"/>
                </a:lnTo>
                <a:lnTo>
                  <a:pt x="50571" y="68503"/>
                </a:lnTo>
                <a:lnTo>
                  <a:pt x="55829" y="67322"/>
                </a:lnTo>
                <a:lnTo>
                  <a:pt x="106180" y="67322"/>
                </a:lnTo>
                <a:lnTo>
                  <a:pt x="105620" y="66763"/>
                </a:lnTo>
                <a:lnTo>
                  <a:pt x="19697" y="66763"/>
                </a:lnTo>
                <a:lnTo>
                  <a:pt x="19697" y="0"/>
                </a:lnTo>
                <a:close/>
              </a:path>
              <a:path w="123189" h="191769">
                <a:moveTo>
                  <a:pt x="106180" y="67322"/>
                </a:moveTo>
                <a:lnTo>
                  <a:pt x="66941" y="67322"/>
                </a:lnTo>
                <a:lnTo>
                  <a:pt x="72326" y="68414"/>
                </a:lnTo>
                <a:lnTo>
                  <a:pt x="82550" y="72783"/>
                </a:lnTo>
                <a:lnTo>
                  <a:pt x="103162" y="103339"/>
                </a:lnTo>
                <a:lnTo>
                  <a:pt x="103162" y="109461"/>
                </a:lnTo>
                <a:lnTo>
                  <a:pt x="103428" y="191554"/>
                </a:lnTo>
                <a:lnTo>
                  <a:pt x="123139" y="191554"/>
                </a:lnTo>
                <a:lnTo>
                  <a:pt x="122859" y="109461"/>
                </a:lnTo>
                <a:lnTo>
                  <a:pt x="122859" y="100799"/>
                </a:lnTo>
                <a:lnTo>
                  <a:pt x="121221" y="92862"/>
                </a:lnTo>
                <a:lnTo>
                  <a:pt x="114655" y="77901"/>
                </a:lnTo>
                <a:lnTo>
                  <a:pt x="110236" y="71374"/>
                </a:lnTo>
                <a:lnTo>
                  <a:pt x="106180" y="67322"/>
                </a:lnTo>
                <a:close/>
              </a:path>
              <a:path w="123189" h="191769">
                <a:moveTo>
                  <a:pt x="69684" y="47612"/>
                </a:moveTo>
                <a:lnTo>
                  <a:pt x="57277" y="47612"/>
                </a:lnTo>
                <a:lnTo>
                  <a:pt x="53263" y="48069"/>
                </a:lnTo>
                <a:lnTo>
                  <a:pt x="19697" y="66763"/>
                </a:lnTo>
                <a:lnTo>
                  <a:pt x="105620" y="66763"/>
                </a:lnTo>
                <a:lnTo>
                  <a:pt x="99098" y="60248"/>
                </a:lnTo>
                <a:lnTo>
                  <a:pt x="92583" y="55816"/>
                </a:lnTo>
                <a:lnTo>
                  <a:pt x="77622" y="49250"/>
                </a:lnTo>
                <a:lnTo>
                  <a:pt x="69684" y="47612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908780" y="2572664"/>
            <a:ext cx="99695" cy="150495"/>
          </a:xfrm>
          <a:custGeom>
            <a:avLst/>
            <a:gdLst/>
            <a:ahLst/>
            <a:cxnLst/>
            <a:rect l="l" t="t" r="r" b="b"/>
            <a:pathLst>
              <a:path w="99695" h="150494">
                <a:moveTo>
                  <a:pt x="19342" y="102336"/>
                </a:moveTo>
                <a:lnTo>
                  <a:pt x="190" y="102336"/>
                </a:lnTo>
                <a:lnTo>
                  <a:pt x="0" y="110185"/>
                </a:lnTo>
                <a:lnTo>
                  <a:pt x="25717" y="144792"/>
                </a:lnTo>
                <a:lnTo>
                  <a:pt x="44424" y="150495"/>
                </a:lnTo>
                <a:lnTo>
                  <a:pt x="57200" y="150495"/>
                </a:lnTo>
                <a:lnTo>
                  <a:pt x="92900" y="132080"/>
                </a:lnTo>
                <a:lnTo>
                  <a:pt x="93183" y="131533"/>
                </a:lnTo>
                <a:lnTo>
                  <a:pt x="44170" y="131533"/>
                </a:lnTo>
                <a:lnTo>
                  <a:pt x="37706" y="129946"/>
                </a:lnTo>
                <a:lnTo>
                  <a:pt x="27635" y="123253"/>
                </a:lnTo>
                <a:lnTo>
                  <a:pt x="24155" y="119557"/>
                </a:lnTo>
                <a:lnTo>
                  <a:pt x="20307" y="111417"/>
                </a:lnTo>
                <a:lnTo>
                  <a:pt x="19342" y="107035"/>
                </a:lnTo>
                <a:lnTo>
                  <a:pt x="19342" y="102336"/>
                </a:lnTo>
                <a:close/>
              </a:path>
              <a:path w="99695" h="150494">
                <a:moveTo>
                  <a:pt x="58102" y="0"/>
                </a:moveTo>
                <a:lnTo>
                  <a:pt x="44424" y="0"/>
                </a:lnTo>
                <a:lnTo>
                  <a:pt x="38226" y="1231"/>
                </a:lnTo>
                <a:lnTo>
                  <a:pt x="4381" y="31851"/>
                </a:lnTo>
                <a:lnTo>
                  <a:pt x="3555" y="37401"/>
                </a:lnTo>
                <a:lnTo>
                  <a:pt x="4292" y="43408"/>
                </a:lnTo>
                <a:lnTo>
                  <a:pt x="5194" y="51066"/>
                </a:lnTo>
                <a:lnTo>
                  <a:pt x="33845" y="76542"/>
                </a:lnTo>
                <a:lnTo>
                  <a:pt x="54648" y="82372"/>
                </a:lnTo>
                <a:lnTo>
                  <a:pt x="60566" y="84378"/>
                </a:lnTo>
                <a:lnTo>
                  <a:pt x="79610" y="107035"/>
                </a:lnTo>
                <a:lnTo>
                  <a:pt x="79540" y="109499"/>
                </a:lnTo>
                <a:lnTo>
                  <a:pt x="79171" y="115506"/>
                </a:lnTo>
                <a:lnTo>
                  <a:pt x="76746" y="120650"/>
                </a:lnTo>
                <a:lnTo>
                  <a:pt x="67767" y="129209"/>
                </a:lnTo>
                <a:lnTo>
                  <a:pt x="61036" y="131343"/>
                </a:lnTo>
                <a:lnTo>
                  <a:pt x="52057" y="131343"/>
                </a:lnTo>
                <a:lnTo>
                  <a:pt x="44170" y="131533"/>
                </a:lnTo>
                <a:lnTo>
                  <a:pt x="93183" y="131533"/>
                </a:lnTo>
                <a:lnTo>
                  <a:pt x="98196" y="121856"/>
                </a:lnTo>
                <a:lnTo>
                  <a:pt x="99517" y="116116"/>
                </a:lnTo>
                <a:lnTo>
                  <a:pt x="99517" y="101155"/>
                </a:lnTo>
                <a:lnTo>
                  <a:pt x="74841" y="70548"/>
                </a:lnTo>
                <a:lnTo>
                  <a:pt x="55003" y="63207"/>
                </a:lnTo>
                <a:lnTo>
                  <a:pt x="48844" y="61112"/>
                </a:lnTo>
                <a:lnTo>
                  <a:pt x="22529" y="37490"/>
                </a:lnTo>
                <a:lnTo>
                  <a:pt x="23863" y="32829"/>
                </a:lnTo>
                <a:lnTo>
                  <a:pt x="47167" y="17513"/>
                </a:lnTo>
                <a:lnTo>
                  <a:pt x="87819" y="17513"/>
                </a:lnTo>
                <a:lnTo>
                  <a:pt x="87020" y="16459"/>
                </a:lnTo>
                <a:lnTo>
                  <a:pt x="79717" y="8978"/>
                </a:lnTo>
                <a:lnTo>
                  <a:pt x="75209" y="5930"/>
                </a:lnTo>
                <a:lnTo>
                  <a:pt x="64439" y="1181"/>
                </a:lnTo>
                <a:lnTo>
                  <a:pt x="58102" y="0"/>
                </a:lnTo>
                <a:close/>
              </a:path>
              <a:path w="99695" h="150494">
                <a:moveTo>
                  <a:pt x="87819" y="17513"/>
                </a:moveTo>
                <a:lnTo>
                  <a:pt x="56286" y="17513"/>
                </a:lnTo>
                <a:lnTo>
                  <a:pt x="61302" y="18923"/>
                </a:lnTo>
                <a:lnTo>
                  <a:pt x="70421" y="24574"/>
                </a:lnTo>
                <a:lnTo>
                  <a:pt x="73520" y="28638"/>
                </a:lnTo>
                <a:lnTo>
                  <a:pt x="75158" y="33921"/>
                </a:lnTo>
                <a:lnTo>
                  <a:pt x="95694" y="33921"/>
                </a:lnTo>
                <a:lnTo>
                  <a:pt x="95313" y="31191"/>
                </a:lnTo>
                <a:lnTo>
                  <a:pt x="94081" y="27901"/>
                </a:lnTo>
                <a:lnTo>
                  <a:pt x="89890" y="20243"/>
                </a:lnTo>
                <a:lnTo>
                  <a:pt x="87819" y="17513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56824" y="2598927"/>
            <a:ext cx="0" cy="118110"/>
          </a:xfrm>
          <a:custGeom>
            <a:avLst/>
            <a:gdLst/>
            <a:ahLst/>
            <a:cxnLst/>
            <a:rect l="l" t="t" r="r" b="b"/>
            <a:pathLst>
              <a:path h="118110">
                <a:moveTo>
                  <a:pt x="0" y="0"/>
                </a:moveTo>
                <a:lnTo>
                  <a:pt x="0" y="117665"/>
                </a:lnTo>
              </a:path>
            </a:pathLst>
          </a:custGeom>
          <a:ln w="19151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033291" y="2589352"/>
            <a:ext cx="69215" cy="0"/>
          </a:xfrm>
          <a:custGeom>
            <a:avLst/>
            <a:gdLst/>
            <a:ahLst/>
            <a:cxnLst/>
            <a:rect l="l" t="t" r="r" b="b"/>
            <a:pathLst>
              <a:path w="69214">
                <a:moveTo>
                  <a:pt x="0" y="0"/>
                </a:moveTo>
                <a:lnTo>
                  <a:pt x="68961" y="0"/>
                </a:lnTo>
              </a:path>
            </a:pathLst>
          </a:custGeom>
          <a:ln w="19151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56824" y="2525039"/>
            <a:ext cx="0" cy="55244"/>
          </a:xfrm>
          <a:custGeom>
            <a:avLst/>
            <a:gdLst/>
            <a:ahLst/>
            <a:cxnLst/>
            <a:rect l="l" t="t" r="r" b="b"/>
            <a:pathLst>
              <a:path h="55244">
                <a:moveTo>
                  <a:pt x="0" y="0"/>
                </a:moveTo>
                <a:lnTo>
                  <a:pt x="0" y="54737"/>
                </a:lnTo>
              </a:path>
            </a:pathLst>
          </a:custGeom>
          <a:ln w="19151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104906" y="2572664"/>
            <a:ext cx="150495" cy="150495"/>
          </a:xfrm>
          <a:custGeom>
            <a:avLst/>
            <a:gdLst/>
            <a:ahLst/>
            <a:cxnLst/>
            <a:rect l="l" t="t" r="r" b="b"/>
            <a:pathLst>
              <a:path w="150495" h="150494">
                <a:moveTo>
                  <a:pt x="75247" y="0"/>
                </a:moveTo>
                <a:lnTo>
                  <a:pt x="33140" y="12860"/>
                </a:lnTo>
                <a:lnTo>
                  <a:pt x="5880" y="45974"/>
                </a:lnTo>
                <a:lnTo>
                  <a:pt x="0" y="75247"/>
                </a:lnTo>
                <a:lnTo>
                  <a:pt x="366" y="82927"/>
                </a:lnTo>
                <a:lnTo>
                  <a:pt x="17167" y="123127"/>
                </a:lnTo>
                <a:lnTo>
                  <a:pt x="52932" y="147189"/>
                </a:lnTo>
                <a:lnTo>
                  <a:pt x="75247" y="150495"/>
                </a:lnTo>
                <a:lnTo>
                  <a:pt x="82927" y="150128"/>
                </a:lnTo>
                <a:lnTo>
                  <a:pt x="123127" y="133331"/>
                </a:lnTo>
                <a:lnTo>
                  <a:pt x="125320" y="131343"/>
                </a:lnTo>
                <a:lnTo>
                  <a:pt x="67589" y="131343"/>
                </a:lnTo>
                <a:lnTo>
                  <a:pt x="60337" y="129882"/>
                </a:lnTo>
                <a:lnTo>
                  <a:pt x="26441" y="103847"/>
                </a:lnTo>
                <a:lnTo>
                  <a:pt x="19153" y="82927"/>
                </a:lnTo>
                <a:lnTo>
                  <a:pt x="19155" y="67567"/>
                </a:lnTo>
                <a:lnTo>
                  <a:pt x="40678" y="30467"/>
                </a:lnTo>
                <a:lnTo>
                  <a:pt x="67589" y="19151"/>
                </a:lnTo>
                <a:lnTo>
                  <a:pt x="125310" y="19151"/>
                </a:lnTo>
                <a:lnTo>
                  <a:pt x="123125" y="17169"/>
                </a:lnTo>
                <a:lnTo>
                  <a:pt x="82927" y="366"/>
                </a:lnTo>
                <a:lnTo>
                  <a:pt x="75247" y="0"/>
                </a:lnTo>
                <a:close/>
              </a:path>
              <a:path w="150495" h="150494">
                <a:moveTo>
                  <a:pt x="150494" y="125603"/>
                </a:moveTo>
                <a:lnTo>
                  <a:pt x="131343" y="125603"/>
                </a:lnTo>
                <a:lnTo>
                  <a:pt x="131343" y="143929"/>
                </a:lnTo>
                <a:lnTo>
                  <a:pt x="150494" y="143929"/>
                </a:lnTo>
                <a:lnTo>
                  <a:pt x="150494" y="125603"/>
                </a:lnTo>
                <a:close/>
              </a:path>
              <a:path w="150495" h="150494">
                <a:moveTo>
                  <a:pt x="125310" y="19151"/>
                </a:moveTo>
                <a:lnTo>
                  <a:pt x="82905" y="19151"/>
                </a:lnTo>
                <a:lnTo>
                  <a:pt x="90157" y="20612"/>
                </a:lnTo>
                <a:lnTo>
                  <a:pt x="103847" y="26454"/>
                </a:lnTo>
                <a:lnTo>
                  <a:pt x="129882" y="60337"/>
                </a:lnTo>
                <a:lnTo>
                  <a:pt x="131343" y="77711"/>
                </a:lnTo>
                <a:lnTo>
                  <a:pt x="130975" y="84467"/>
                </a:lnTo>
                <a:lnTo>
                  <a:pt x="109816" y="120040"/>
                </a:lnTo>
                <a:lnTo>
                  <a:pt x="82905" y="131343"/>
                </a:lnTo>
                <a:lnTo>
                  <a:pt x="125320" y="131343"/>
                </a:lnTo>
                <a:lnTo>
                  <a:pt x="128333" y="128612"/>
                </a:lnTo>
                <a:lnTo>
                  <a:pt x="131343" y="125603"/>
                </a:lnTo>
                <a:lnTo>
                  <a:pt x="150494" y="125603"/>
                </a:lnTo>
                <a:lnTo>
                  <a:pt x="150494" y="75247"/>
                </a:lnTo>
                <a:lnTo>
                  <a:pt x="150128" y="67567"/>
                </a:lnTo>
                <a:lnTo>
                  <a:pt x="133325" y="27369"/>
                </a:lnTo>
                <a:lnTo>
                  <a:pt x="128473" y="22021"/>
                </a:lnTo>
                <a:lnTo>
                  <a:pt x="125310" y="1915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283075" y="2572651"/>
            <a:ext cx="123189" cy="144145"/>
          </a:xfrm>
          <a:custGeom>
            <a:avLst/>
            <a:gdLst/>
            <a:ahLst/>
            <a:cxnLst/>
            <a:rect l="l" t="t" r="r" b="b"/>
            <a:pathLst>
              <a:path w="123189" h="144144">
                <a:moveTo>
                  <a:pt x="19151" y="7112"/>
                </a:moveTo>
                <a:lnTo>
                  <a:pt x="0" y="7112"/>
                </a:lnTo>
                <a:lnTo>
                  <a:pt x="0" y="143941"/>
                </a:lnTo>
                <a:lnTo>
                  <a:pt x="19430" y="143941"/>
                </a:lnTo>
                <a:lnTo>
                  <a:pt x="19151" y="61849"/>
                </a:lnTo>
                <a:lnTo>
                  <a:pt x="19271" y="56007"/>
                </a:lnTo>
                <a:lnTo>
                  <a:pt x="50253" y="20891"/>
                </a:lnTo>
                <a:lnTo>
                  <a:pt x="55638" y="19710"/>
                </a:lnTo>
                <a:lnTo>
                  <a:pt x="19151" y="19710"/>
                </a:lnTo>
                <a:lnTo>
                  <a:pt x="19151" y="7112"/>
                </a:lnTo>
                <a:close/>
              </a:path>
              <a:path w="123189" h="144144">
                <a:moveTo>
                  <a:pt x="69684" y="0"/>
                </a:moveTo>
                <a:lnTo>
                  <a:pt x="57099" y="0"/>
                </a:lnTo>
                <a:lnTo>
                  <a:pt x="52908" y="457"/>
                </a:lnTo>
                <a:lnTo>
                  <a:pt x="19151" y="19710"/>
                </a:lnTo>
                <a:lnTo>
                  <a:pt x="66954" y="19710"/>
                </a:lnTo>
                <a:lnTo>
                  <a:pt x="72326" y="20802"/>
                </a:lnTo>
                <a:lnTo>
                  <a:pt x="102069" y="50533"/>
                </a:lnTo>
                <a:lnTo>
                  <a:pt x="103162" y="56007"/>
                </a:lnTo>
                <a:lnTo>
                  <a:pt x="103162" y="61849"/>
                </a:lnTo>
                <a:lnTo>
                  <a:pt x="103441" y="143941"/>
                </a:lnTo>
                <a:lnTo>
                  <a:pt x="123139" y="143941"/>
                </a:lnTo>
                <a:lnTo>
                  <a:pt x="122872" y="61849"/>
                </a:lnTo>
                <a:lnTo>
                  <a:pt x="122872" y="53454"/>
                </a:lnTo>
                <a:lnTo>
                  <a:pt x="99098" y="12636"/>
                </a:lnTo>
                <a:lnTo>
                  <a:pt x="77622" y="1651"/>
                </a:lnTo>
                <a:lnTo>
                  <a:pt x="69684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35034" y="2544470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4" h="23494">
                <a:moveTo>
                  <a:pt x="14782" y="0"/>
                </a:moveTo>
                <a:lnTo>
                  <a:pt x="8204" y="0"/>
                </a:lnTo>
                <a:lnTo>
                  <a:pt x="5473" y="1092"/>
                </a:lnTo>
                <a:lnTo>
                  <a:pt x="1092" y="5473"/>
                </a:lnTo>
                <a:lnTo>
                  <a:pt x="0" y="8204"/>
                </a:lnTo>
                <a:lnTo>
                  <a:pt x="0" y="14770"/>
                </a:lnTo>
                <a:lnTo>
                  <a:pt x="1092" y="17513"/>
                </a:lnTo>
                <a:lnTo>
                  <a:pt x="5473" y="21894"/>
                </a:lnTo>
                <a:lnTo>
                  <a:pt x="8204" y="22986"/>
                </a:lnTo>
                <a:lnTo>
                  <a:pt x="14782" y="22986"/>
                </a:lnTo>
                <a:lnTo>
                  <a:pt x="17513" y="21894"/>
                </a:lnTo>
                <a:lnTo>
                  <a:pt x="21894" y="17513"/>
                </a:lnTo>
                <a:lnTo>
                  <a:pt x="22987" y="14770"/>
                </a:lnTo>
                <a:lnTo>
                  <a:pt x="22987" y="8204"/>
                </a:lnTo>
                <a:lnTo>
                  <a:pt x="21894" y="5473"/>
                </a:lnTo>
                <a:lnTo>
                  <a:pt x="17513" y="1092"/>
                </a:lnTo>
                <a:lnTo>
                  <a:pt x="14782" y="0"/>
                </a:lnTo>
                <a:close/>
              </a:path>
            </a:pathLst>
          </a:custGeom>
          <a:solidFill>
            <a:srgbClr val="E31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963329" y="2544470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4" h="23494">
                <a:moveTo>
                  <a:pt x="14782" y="0"/>
                </a:moveTo>
                <a:lnTo>
                  <a:pt x="8216" y="0"/>
                </a:lnTo>
                <a:lnTo>
                  <a:pt x="5473" y="1092"/>
                </a:lnTo>
                <a:lnTo>
                  <a:pt x="1092" y="5473"/>
                </a:lnTo>
                <a:lnTo>
                  <a:pt x="0" y="8204"/>
                </a:lnTo>
                <a:lnTo>
                  <a:pt x="0" y="14770"/>
                </a:lnTo>
                <a:lnTo>
                  <a:pt x="1092" y="17513"/>
                </a:lnTo>
                <a:lnTo>
                  <a:pt x="5473" y="21894"/>
                </a:lnTo>
                <a:lnTo>
                  <a:pt x="8216" y="22986"/>
                </a:lnTo>
                <a:lnTo>
                  <a:pt x="14782" y="22986"/>
                </a:lnTo>
                <a:lnTo>
                  <a:pt x="17513" y="21894"/>
                </a:lnTo>
                <a:lnTo>
                  <a:pt x="21894" y="17513"/>
                </a:lnTo>
                <a:lnTo>
                  <a:pt x="22987" y="14770"/>
                </a:lnTo>
                <a:lnTo>
                  <a:pt x="22987" y="8204"/>
                </a:lnTo>
                <a:lnTo>
                  <a:pt x="21894" y="5473"/>
                </a:lnTo>
                <a:lnTo>
                  <a:pt x="17513" y="1092"/>
                </a:lnTo>
                <a:lnTo>
                  <a:pt x="14782" y="0"/>
                </a:lnTo>
                <a:close/>
              </a:path>
            </a:pathLst>
          </a:custGeom>
          <a:solidFill>
            <a:srgbClr val="E31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402090" y="2572461"/>
            <a:ext cx="66040" cy="149860"/>
          </a:xfrm>
          <a:custGeom>
            <a:avLst/>
            <a:gdLst/>
            <a:ahLst/>
            <a:cxnLst/>
            <a:rect l="l" t="t" r="r" b="b"/>
            <a:pathLst>
              <a:path w="66039" h="149860">
                <a:moveTo>
                  <a:pt x="65620" y="0"/>
                </a:moveTo>
                <a:lnTo>
                  <a:pt x="27368" y="16566"/>
                </a:lnTo>
                <a:lnTo>
                  <a:pt x="3305" y="52329"/>
                </a:lnTo>
                <a:lnTo>
                  <a:pt x="0" y="74650"/>
                </a:lnTo>
                <a:lnTo>
                  <a:pt x="366" y="82330"/>
                </a:lnTo>
                <a:lnTo>
                  <a:pt x="17169" y="122529"/>
                </a:lnTo>
                <a:lnTo>
                  <a:pt x="52222" y="146710"/>
                </a:lnTo>
                <a:lnTo>
                  <a:pt x="65620" y="149301"/>
                </a:lnTo>
                <a:lnTo>
                  <a:pt x="65620" y="129920"/>
                </a:lnTo>
                <a:lnTo>
                  <a:pt x="61442" y="129209"/>
                </a:lnTo>
                <a:lnTo>
                  <a:pt x="57403" y="128041"/>
                </a:lnTo>
                <a:lnTo>
                  <a:pt x="26441" y="103250"/>
                </a:lnTo>
                <a:lnTo>
                  <a:pt x="19155" y="82330"/>
                </a:lnTo>
                <a:lnTo>
                  <a:pt x="19155" y="66970"/>
                </a:lnTo>
                <a:lnTo>
                  <a:pt x="40678" y="29870"/>
                </a:lnTo>
                <a:lnTo>
                  <a:pt x="65620" y="19380"/>
                </a:lnTo>
                <a:lnTo>
                  <a:pt x="65620" y="0"/>
                </a:lnTo>
                <a:close/>
              </a:path>
            </a:pathLst>
          </a:custGeom>
          <a:solidFill>
            <a:srgbClr val="E31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486964" y="2572461"/>
            <a:ext cx="66040" cy="149860"/>
          </a:xfrm>
          <a:custGeom>
            <a:avLst/>
            <a:gdLst/>
            <a:ahLst/>
            <a:cxnLst/>
            <a:rect l="l" t="t" r="r" b="b"/>
            <a:pathLst>
              <a:path w="66039" h="149860">
                <a:moveTo>
                  <a:pt x="0" y="0"/>
                </a:moveTo>
                <a:lnTo>
                  <a:pt x="0" y="19392"/>
                </a:lnTo>
                <a:lnTo>
                  <a:pt x="4178" y="20104"/>
                </a:lnTo>
                <a:lnTo>
                  <a:pt x="8216" y="21272"/>
                </a:lnTo>
                <a:lnTo>
                  <a:pt x="39166" y="46062"/>
                </a:lnTo>
                <a:lnTo>
                  <a:pt x="46467" y="82332"/>
                </a:lnTo>
                <a:lnTo>
                  <a:pt x="45008" y="89573"/>
                </a:lnTo>
                <a:lnTo>
                  <a:pt x="18961" y="123456"/>
                </a:lnTo>
                <a:lnTo>
                  <a:pt x="0" y="129933"/>
                </a:lnTo>
                <a:lnTo>
                  <a:pt x="0" y="149313"/>
                </a:lnTo>
                <a:lnTo>
                  <a:pt x="38252" y="132741"/>
                </a:lnTo>
                <a:lnTo>
                  <a:pt x="62315" y="96976"/>
                </a:lnTo>
                <a:lnTo>
                  <a:pt x="65620" y="74650"/>
                </a:lnTo>
                <a:lnTo>
                  <a:pt x="65253" y="66978"/>
                </a:lnTo>
                <a:lnTo>
                  <a:pt x="48451" y="26783"/>
                </a:lnTo>
                <a:lnTo>
                  <a:pt x="13398" y="2603"/>
                </a:lnTo>
                <a:lnTo>
                  <a:pt x="6845" y="850"/>
                </a:lnTo>
                <a:lnTo>
                  <a:pt x="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680842" y="2798114"/>
            <a:ext cx="1259268" cy="684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225268" y="3245083"/>
            <a:ext cx="6261100" cy="4196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400"/>
              </a:lnSpc>
            </a:pPr>
            <a:r>
              <a:rPr lang="ru-RU" altLang="ru-RU" sz="2700" spc="15" dirty="0" smtClean="0">
                <a:solidFill>
                  <a:srgbClr val="FFFFFF"/>
                </a:solidFill>
                <a:latin typeface="Calibri"/>
                <a:cs typeface="Calibri"/>
              </a:rPr>
              <a:t>СОЦИАЛЬНОЕ </a:t>
            </a:r>
            <a:r>
              <a:rPr lang="ru-RU" altLang="ru-RU" sz="2700" spc="15" dirty="0">
                <a:solidFill>
                  <a:srgbClr val="FFFFFF"/>
                </a:solidFill>
                <a:latin typeface="Calibri"/>
                <a:cs typeface="Calibri"/>
              </a:rPr>
              <a:t>ПАРТНЕРСТВО</a:t>
            </a:r>
            <a:endParaRPr lang="ru-RU" sz="2700" spc="15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933" y="2472499"/>
            <a:ext cx="1697913" cy="22671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225268" y="4057650"/>
            <a:ext cx="6665481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defRPr/>
            </a:pPr>
            <a:r>
              <a:rPr lang="ru-RU" sz="2000" b="1" dirty="0" err="1" smtClean="0">
                <a:solidFill>
                  <a:srgbClr val="D1E6E5"/>
                </a:solidFill>
                <a:latin typeface="Calibri"/>
                <a:cs typeface="Calibri"/>
              </a:rPr>
              <a:t>Гилёва</a:t>
            </a:r>
            <a:r>
              <a:rPr lang="ru-RU" sz="2000" b="1" dirty="0" smtClean="0">
                <a:solidFill>
                  <a:srgbClr val="D1E6E5"/>
                </a:solidFill>
                <a:latin typeface="Calibri"/>
                <a:cs typeface="Calibri"/>
              </a:rPr>
              <a:t> </a:t>
            </a:r>
            <a:r>
              <a:rPr lang="ru-RU" sz="2000" b="1" dirty="0">
                <a:solidFill>
                  <a:srgbClr val="D1E6E5"/>
                </a:solidFill>
                <a:latin typeface="Calibri"/>
                <a:cs typeface="Calibri"/>
              </a:rPr>
              <a:t>Наталья </a:t>
            </a:r>
            <a:r>
              <a:rPr lang="ru-RU" sz="2000" b="1" dirty="0" smtClean="0">
                <a:solidFill>
                  <a:srgbClr val="D1E6E5"/>
                </a:solidFill>
                <a:latin typeface="Calibri"/>
                <a:cs typeface="Calibri"/>
              </a:rPr>
              <a:t>Васильевна</a:t>
            </a:r>
          </a:p>
          <a:p>
            <a:pPr>
              <a:defRPr/>
            </a:pPr>
            <a:endParaRPr lang="ru-RU" sz="2000" dirty="0">
              <a:solidFill>
                <a:srgbClr val="D1E6E5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ru-RU" sz="2000" dirty="0">
                <a:solidFill>
                  <a:srgbClr val="D1E6E5"/>
                </a:solidFill>
                <a:latin typeface="Calibri"/>
                <a:cs typeface="Calibri"/>
              </a:rPr>
              <a:t>кандидат юридических наук</a:t>
            </a:r>
          </a:p>
          <a:p>
            <a:pPr>
              <a:defRPr/>
            </a:pPr>
            <a:r>
              <a:rPr lang="ru-RU" sz="2000" dirty="0">
                <a:solidFill>
                  <a:srgbClr val="D1E6E5"/>
                </a:solidFill>
                <a:latin typeface="Calibri"/>
                <a:cs typeface="Calibri"/>
              </a:rPr>
              <a:t>доцент кафедры международного права </a:t>
            </a:r>
            <a:r>
              <a:rPr lang="ru-RU" sz="2000" dirty="0" err="1">
                <a:solidFill>
                  <a:srgbClr val="D1E6E5"/>
                </a:solidFill>
                <a:latin typeface="Calibri"/>
                <a:cs typeface="Calibri"/>
              </a:rPr>
              <a:t>КазНУ</a:t>
            </a:r>
            <a:r>
              <a:rPr lang="ru-RU" sz="2000" dirty="0">
                <a:solidFill>
                  <a:srgbClr val="D1E6E5"/>
                </a:solidFill>
                <a:latin typeface="Calibri"/>
                <a:cs typeface="Calibri"/>
              </a:rPr>
              <a:t> им. </a:t>
            </a:r>
            <a:r>
              <a:rPr lang="ru-RU" sz="2000" dirty="0" smtClean="0">
                <a:solidFill>
                  <a:srgbClr val="D1E6E5"/>
                </a:solidFill>
                <a:latin typeface="Calibri"/>
                <a:cs typeface="Calibri"/>
              </a:rPr>
              <a:t>аль-</a:t>
            </a:r>
            <a:r>
              <a:rPr lang="ru-RU" sz="2000" dirty="0" err="1" smtClean="0">
                <a:solidFill>
                  <a:srgbClr val="D1E6E5"/>
                </a:solidFill>
                <a:latin typeface="Calibri"/>
                <a:cs typeface="Calibri"/>
              </a:rPr>
              <a:t>Фараби</a:t>
            </a:r>
            <a:endParaRPr lang="ru-RU" sz="2000" dirty="0" smtClean="0">
              <a:solidFill>
                <a:srgbClr val="D1E6E5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ru-RU" sz="2000" dirty="0" smtClean="0">
                <a:solidFill>
                  <a:srgbClr val="D1E6E5"/>
                </a:solidFill>
                <a:latin typeface="Calibri"/>
                <a:cs typeface="Calibri"/>
              </a:rPr>
              <a:t>Консультант </a:t>
            </a:r>
            <a:r>
              <a:rPr lang="ru-RU" sz="2000" dirty="0">
                <a:solidFill>
                  <a:srgbClr val="D1E6E5"/>
                </a:solidFill>
                <a:latin typeface="Calibri"/>
                <a:cs typeface="Calibri"/>
              </a:rPr>
              <a:t>Юридической </a:t>
            </a:r>
            <a:r>
              <a:rPr lang="ru-RU" sz="2000" dirty="0" smtClean="0">
                <a:solidFill>
                  <a:srgbClr val="D1E6E5"/>
                </a:solidFill>
                <a:latin typeface="Calibri"/>
                <a:cs typeface="Calibri"/>
              </a:rPr>
              <a:t>фирмы </a:t>
            </a:r>
            <a:r>
              <a:rPr lang="ru-RU" sz="2000" dirty="0">
                <a:solidFill>
                  <a:srgbClr val="D1E6E5"/>
                </a:solidFill>
                <a:latin typeface="Calibri"/>
                <a:cs typeface="Calibri"/>
              </a:rPr>
              <a:t>«Колибри Казахстан»</a:t>
            </a:r>
          </a:p>
        </p:txBody>
      </p:sp>
      <p:sp>
        <p:nvSpPr>
          <p:cNvPr id="29" name="object 29"/>
          <p:cNvSpPr/>
          <p:nvPr/>
        </p:nvSpPr>
        <p:spPr>
          <a:xfrm>
            <a:off x="2237955" y="4516120"/>
            <a:ext cx="0" cy="223520"/>
          </a:xfrm>
          <a:custGeom>
            <a:avLst/>
            <a:gdLst/>
            <a:ahLst/>
            <a:cxnLst/>
            <a:rect l="l" t="t" r="r" b="b"/>
            <a:pathLst>
              <a:path h="223520">
                <a:moveTo>
                  <a:pt x="0" y="0"/>
                </a:moveTo>
                <a:lnTo>
                  <a:pt x="0" y="223481"/>
                </a:lnTo>
              </a:path>
            </a:pathLst>
          </a:custGeom>
          <a:ln w="9525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7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9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5" name="TextBox 4"/>
          <p:cNvSpPr txBox="1"/>
          <p:nvPr/>
        </p:nvSpPr>
        <p:spPr>
          <a:xfrm>
            <a:off x="742950" y="1695449"/>
            <a:ext cx="83111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3600" b="1" dirty="0"/>
              <a:t>Действие соглашений </a:t>
            </a:r>
            <a:r>
              <a:rPr lang="ru-RU" altLang="ru-RU" sz="3600" b="1" dirty="0" smtClean="0"/>
              <a:t>социального партнерства</a:t>
            </a:r>
          </a:p>
          <a:p>
            <a:endParaRPr lang="ru-RU" altLang="ru-RU" sz="2800" b="1" dirty="0"/>
          </a:p>
          <a:p>
            <a:r>
              <a:rPr lang="ru-RU" altLang="ru-RU" sz="3200" dirty="0" smtClean="0"/>
              <a:t>Действие </a:t>
            </a:r>
            <a:r>
              <a:rPr lang="ru-RU" altLang="ru-RU" sz="3200" dirty="0">
                <a:solidFill>
                  <a:srgbClr val="FF0000"/>
                </a:solidFill>
              </a:rPr>
              <a:t>генерального соглашения </a:t>
            </a:r>
            <a:r>
              <a:rPr lang="ru-RU" altLang="ru-RU" sz="3200" dirty="0"/>
              <a:t>распространяется на государственные органы, работодателей, работников в лице их представителей, уполномоченных в установленном порядке.</a:t>
            </a:r>
          </a:p>
        </p:txBody>
      </p:sp>
    </p:spTree>
    <p:extLst>
      <p:ext uri="{BB962C8B-B14F-4D97-AF65-F5344CB8AC3E}">
        <p14:creationId xmlns:p14="http://schemas.microsoft.com/office/powerpoint/2010/main" val="12312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7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9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5" name="TextBox 4"/>
          <p:cNvSpPr txBox="1"/>
          <p:nvPr/>
        </p:nvSpPr>
        <p:spPr>
          <a:xfrm>
            <a:off x="742950" y="1695450"/>
            <a:ext cx="818847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3600" b="1" dirty="0"/>
              <a:t>Действие соглашений </a:t>
            </a:r>
            <a:r>
              <a:rPr lang="ru-RU" altLang="ru-RU" sz="3600" b="1" dirty="0" smtClean="0"/>
              <a:t>социального </a:t>
            </a:r>
            <a:r>
              <a:rPr lang="ru-RU" altLang="ru-RU" sz="3600" b="1" dirty="0"/>
              <a:t>партнерства</a:t>
            </a:r>
          </a:p>
          <a:p>
            <a:pPr marL="342900" indent="-342900">
              <a:buFont typeface="Wingdings" pitchFamily="2" charset="2"/>
              <a:buChar char="§"/>
            </a:pPr>
            <a:endParaRPr lang="ru-RU" altLang="ru-RU" sz="2800" dirty="0"/>
          </a:p>
          <a:p>
            <a:r>
              <a:rPr lang="ru-RU" altLang="ru-RU" sz="3200" dirty="0" smtClean="0"/>
              <a:t>Действие </a:t>
            </a:r>
            <a:r>
              <a:rPr lang="ru-RU" altLang="ru-RU" sz="3200" dirty="0">
                <a:solidFill>
                  <a:srgbClr val="FF0000"/>
                </a:solidFill>
              </a:rPr>
              <a:t>отраслевого соглашения </a:t>
            </a:r>
            <a:r>
              <a:rPr lang="ru-RU" altLang="ru-RU" sz="3200" dirty="0"/>
              <a:t>распространяется на государственные органы соответствующей сферы деятельности, работодателей, работников и их представителей соответствующей отрасли</a:t>
            </a:r>
            <a:r>
              <a:rPr lang="ru-RU" altLang="ru-RU" sz="3200" dirty="0" smtClean="0"/>
              <a:t>.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41481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7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9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5" name="TextBox 4"/>
          <p:cNvSpPr txBox="1"/>
          <p:nvPr/>
        </p:nvSpPr>
        <p:spPr>
          <a:xfrm>
            <a:off x="742949" y="1771650"/>
            <a:ext cx="8163115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3600" b="1" dirty="0"/>
              <a:t>Действие соглашений </a:t>
            </a:r>
            <a:r>
              <a:rPr lang="ru-RU" altLang="ru-RU" sz="3600" b="1" dirty="0" smtClean="0"/>
              <a:t>социального </a:t>
            </a:r>
            <a:r>
              <a:rPr lang="ru-RU" altLang="ru-RU" sz="3600" b="1" dirty="0"/>
              <a:t>партнерства</a:t>
            </a:r>
          </a:p>
          <a:p>
            <a:pPr marL="342900" indent="-342900">
              <a:buFont typeface="Wingdings" pitchFamily="2" charset="2"/>
              <a:buChar char="§"/>
            </a:pPr>
            <a:endParaRPr lang="ru-RU" altLang="ru-RU" sz="2800" dirty="0"/>
          </a:p>
          <a:p>
            <a:r>
              <a:rPr lang="ru-RU" altLang="ru-RU" sz="3200" dirty="0" smtClean="0"/>
              <a:t>Действие </a:t>
            </a:r>
            <a:r>
              <a:rPr lang="ru-RU" altLang="ru-RU" sz="3200" dirty="0">
                <a:solidFill>
                  <a:srgbClr val="FF0000"/>
                </a:solidFill>
              </a:rPr>
              <a:t>регионального соглашения </a:t>
            </a:r>
            <a:r>
              <a:rPr lang="ru-RU" altLang="ru-RU" sz="3200" dirty="0"/>
              <a:t>распространяется на местные исполнительные органы, работодателей, работников и их представителей соответствующей административно-территориальной единицы.</a:t>
            </a:r>
          </a:p>
        </p:txBody>
      </p:sp>
    </p:spTree>
    <p:extLst>
      <p:ext uri="{BB962C8B-B14F-4D97-AF65-F5344CB8AC3E}">
        <p14:creationId xmlns:p14="http://schemas.microsoft.com/office/powerpoint/2010/main" val="327788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7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9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5" name="TextBox 4"/>
          <p:cNvSpPr txBox="1"/>
          <p:nvPr/>
        </p:nvSpPr>
        <p:spPr>
          <a:xfrm>
            <a:off x="742949" y="1238250"/>
            <a:ext cx="836668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3600" b="1" dirty="0"/>
              <a:t>Действие соглашений </a:t>
            </a:r>
            <a:r>
              <a:rPr lang="ru-RU" altLang="ru-RU" sz="3600" b="1" dirty="0" smtClean="0"/>
              <a:t>социального </a:t>
            </a:r>
            <a:r>
              <a:rPr lang="ru-RU" altLang="ru-RU" sz="3600" b="1" dirty="0"/>
              <a:t>партнерства</a:t>
            </a:r>
          </a:p>
          <a:p>
            <a:pPr marL="342900" indent="-342900">
              <a:buFont typeface="Wingdings" pitchFamily="2" charset="2"/>
              <a:buChar char="§"/>
            </a:pPr>
            <a:endParaRPr lang="ru-RU" altLang="ru-RU" sz="2800" dirty="0"/>
          </a:p>
          <a:p>
            <a:pPr marL="342900" indent="-342900">
              <a:buFont typeface="Wingdings" pitchFamily="2" charset="2"/>
              <a:buChar char="§"/>
            </a:pPr>
            <a:r>
              <a:rPr lang="ru-RU" altLang="ru-RU" sz="2800" dirty="0" smtClean="0"/>
              <a:t>Действие </a:t>
            </a:r>
            <a:r>
              <a:rPr lang="ru-RU" altLang="ru-RU" sz="2800" dirty="0"/>
              <a:t>соглашений также распространяется на организации, зарегистрированные на территории РК, собственниками имущества, учредителями (участниками) или акционерами которых являются иностранные граждане или иностранные юридические лица либо юридические лица с иностранным участием, а также филиалы и представительства иностранных юридических лиц.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51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4072" y="2000250"/>
            <a:ext cx="8358510" cy="3600986"/>
          </a:xfrm>
        </p:spPr>
        <p:txBody>
          <a:bodyPr/>
          <a:lstStyle/>
          <a:p>
            <a:pPr algn="ctr"/>
            <a:r>
              <a:rPr lang="ru-RU" altLang="ru-RU" sz="3600" b="1" dirty="0"/>
              <a:t>ГЕНЕРАЛЬНОЕ СОГЛАШЕНИЕ</a:t>
            </a:r>
            <a:endParaRPr lang="ru-RU" altLang="ru-RU" sz="3600" dirty="0"/>
          </a:p>
          <a:p>
            <a:pPr algn="ctr"/>
            <a:r>
              <a:rPr lang="ru-RU" altLang="ru-RU" sz="3600" b="1" dirty="0"/>
              <a:t>между Правительством Республики Казахстан, </a:t>
            </a:r>
            <a:r>
              <a:rPr lang="ru-RU" altLang="ru-RU" sz="3600" b="1" dirty="0" smtClean="0"/>
              <a:t> республиканскими </a:t>
            </a:r>
            <a:r>
              <a:rPr lang="ru-RU" altLang="ru-RU" sz="3600" b="1" dirty="0"/>
              <a:t>объединениями работников и республиканскими объединениями работодателей на 2015 – 2017 годы</a:t>
            </a:r>
            <a:endParaRPr lang="ru-RU" altLang="ru-RU" sz="3600" dirty="0"/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6488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4072" y="1695450"/>
            <a:ext cx="8358510" cy="4924425"/>
          </a:xfrm>
        </p:spPr>
        <p:txBody>
          <a:bodyPr/>
          <a:lstStyle/>
          <a:p>
            <a:pPr marL="342900" indent="-342900">
              <a:buFont typeface="Wingdings" pitchFamily="2" charset="2"/>
              <a:buChar char="§"/>
              <a:defRPr/>
            </a:pPr>
            <a:r>
              <a:rPr lang="ru-RU" sz="3200" dirty="0"/>
              <a:t>Соглашение служит основой для переговоров и заключения  отраслевых соглашений, областных, территориальных соглашений </a:t>
            </a:r>
            <a:r>
              <a:rPr lang="ru-RU" sz="3200" dirty="0">
                <a:solidFill>
                  <a:srgbClr val="FF0000"/>
                </a:solidFill>
              </a:rPr>
              <a:t>и коллективных договоров</a:t>
            </a:r>
            <a:r>
              <a:rPr lang="ru-RU" sz="3200" dirty="0"/>
              <a:t> в организациях.</a:t>
            </a:r>
          </a:p>
          <a:p>
            <a:pPr>
              <a:defRPr/>
            </a:pPr>
            <a:endParaRPr lang="ru-RU" sz="3200" dirty="0"/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ru-RU" sz="3200" dirty="0"/>
              <a:t>Обязательства Сторон по Соглашению и рекомендации Комиссии должны учитываться при заключении региональных, отраслевых соглашений и </a:t>
            </a:r>
            <a:r>
              <a:rPr lang="ru-RU" sz="3200" dirty="0">
                <a:solidFill>
                  <a:srgbClr val="FF0000"/>
                </a:solidFill>
              </a:rPr>
              <a:t>коллективных договоров</a:t>
            </a:r>
            <a:r>
              <a:rPr lang="ru-RU" sz="3200" dirty="0"/>
              <a:t>.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3202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7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9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5" name="TextBox 4"/>
          <p:cNvSpPr txBox="1"/>
          <p:nvPr/>
        </p:nvSpPr>
        <p:spPr>
          <a:xfrm>
            <a:off x="819150" y="1543050"/>
            <a:ext cx="829801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3600" dirty="0"/>
              <a:t>Мы, полномочные </a:t>
            </a:r>
            <a:r>
              <a:rPr lang="ru-RU" altLang="ru-RU" sz="3600" dirty="0" smtClean="0"/>
              <a:t>представители - </a:t>
            </a:r>
            <a:r>
              <a:rPr lang="ru-RU" altLang="ru-RU" sz="3600" dirty="0"/>
              <a:t>руководствуясь принципами:</a:t>
            </a:r>
          </a:p>
          <a:p>
            <a:pPr marL="342900" indent="-342900">
              <a:buFont typeface="Wingdings" pitchFamily="2" charset="2"/>
              <a:buChar char="§"/>
            </a:pPr>
            <a:endParaRPr lang="ru-RU" altLang="ru-RU" sz="2800" dirty="0"/>
          </a:p>
          <a:p>
            <a:pPr marL="342900" indent="-342900">
              <a:buFont typeface="Wingdings" pitchFamily="2" charset="2"/>
              <a:buChar char="§"/>
            </a:pPr>
            <a:r>
              <a:rPr lang="ru-RU" altLang="ru-RU" sz="3200" dirty="0" smtClean="0"/>
              <a:t>неукоснительного </a:t>
            </a:r>
            <a:r>
              <a:rPr lang="ru-RU" altLang="ru-RU" sz="3200" dirty="0"/>
              <a:t>соблюдения законодательства Республики Казахстан;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altLang="ru-RU" sz="3200" dirty="0"/>
              <a:t>социальной ответственности государства, работодателей и работников, взаимного уважения и максимально возможного достижения компромисса их интересов;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299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6750" y="1466850"/>
            <a:ext cx="8467253" cy="5447645"/>
          </a:xfrm>
        </p:spPr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ru-RU" altLang="ru-RU" sz="2800" dirty="0"/>
              <a:t>способствовать недопущению дискриминации в области оплаты труда между иностранными и отечественными работниками при выполнении равнозначных работ и соответствующей одинаковой квалификации; </a:t>
            </a:r>
            <a:endParaRPr lang="ru-RU" altLang="ru-RU" sz="2800" dirty="0" smtClean="0"/>
          </a:p>
          <a:p>
            <a:endParaRPr lang="ru-RU" altLang="ru-RU" sz="2800" dirty="0"/>
          </a:p>
          <a:p>
            <a:pPr marL="342900" indent="-342900">
              <a:buFont typeface="Wingdings" pitchFamily="2" charset="2"/>
              <a:buChar char="§"/>
            </a:pPr>
            <a:r>
              <a:rPr lang="ru-RU" altLang="ru-RU" sz="2800" dirty="0"/>
              <a:t>на постоянной основе проводить мониторинг социальной напряженности и рисков возникновения трудовых конфликтов, соблюдения норм трудового законодательства и раз в полугодие рассматривать результаты мониторинга на заседаниях Комиссии;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8518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4072" y="2076450"/>
            <a:ext cx="8358510" cy="4708981"/>
          </a:xfrm>
        </p:spPr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ru-RU" altLang="ru-RU" sz="3200" dirty="0"/>
              <a:t>в</a:t>
            </a:r>
            <a:r>
              <a:rPr lang="ru-RU" altLang="ru-RU" sz="3200" dirty="0" smtClean="0"/>
              <a:t>ыработать </a:t>
            </a:r>
            <a:r>
              <a:rPr lang="ru-RU" altLang="ru-RU" sz="3200" dirty="0"/>
              <a:t>предложения по усилению роли общественных инспекторов по охране </a:t>
            </a:r>
            <a:r>
              <a:rPr lang="ru-RU" altLang="ru-RU" sz="3200" dirty="0" smtClean="0"/>
              <a:t>труда; </a:t>
            </a:r>
            <a:endParaRPr lang="ru-RU" altLang="ru-RU" sz="3200" dirty="0"/>
          </a:p>
          <a:p>
            <a:endParaRPr lang="ru-RU" altLang="ru-RU" sz="3200" dirty="0"/>
          </a:p>
          <a:p>
            <a:pPr marL="342900" indent="-342900">
              <a:buFont typeface="Wingdings" pitchFamily="2" charset="2"/>
              <a:buChar char="§"/>
            </a:pPr>
            <a:r>
              <a:rPr lang="ru-RU" altLang="ru-RU" sz="3200" dirty="0"/>
              <a:t>проводить совместные семинары по разъяснению основ трудового законодательства, обучающие тренинги по развитию навыков умения вести переговоры и достижению консенсуса в трудовых конфликтах;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609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4072" y="1847850"/>
            <a:ext cx="8358510" cy="3877985"/>
          </a:xfrm>
        </p:spPr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ru-RU" altLang="ru-RU" sz="2800" dirty="0"/>
              <a:t>сформировать группу наблюдателей для участия в разработке и принятии соглашений на отраслевом и региональном уровнях, для чего республиканские объединения работодателей, республиканские объединения профессиональных союзов и уполномоченный государственный орган по труду определяют и представляют Координатору комиссии не менее одного представителя для последующего утверждения на </a:t>
            </a:r>
            <a:r>
              <a:rPr lang="ru-RU" altLang="ru-RU" sz="2800" dirty="0" smtClean="0"/>
              <a:t>Комиссии;</a:t>
            </a:r>
            <a:endParaRPr lang="ru-RU" altLang="ru-RU" sz="28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0326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3950" y="2228850"/>
            <a:ext cx="8253095" cy="3447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ru-RU" altLang="ru-RU" sz="3600" dirty="0"/>
              <a:t>Статья 8 ТК </a:t>
            </a:r>
            <a:r>
              <a:rPr lang="ru-RU" altLang="ru-RU" sz="3600" dirty="0" smtClean="0"/>
              <a:t>РК</a:t>
            </a:r>
          </a:p>
          <a:p>
            <a:endParaRPr lang="ru-RU" altLang="ru-RU" sz="2800" dirty="0"/>
          </a:p>
          <a:p>
            <a:r>
              <a:rPr lang="ru-RU" altLang="ru-RU" sz="3200" dirty="0" smtClean="0"/>
              <a:t>Кодекс </a:t>
            </a:r>
            <a:r>
              <a:rPr lang="ru-RU" altLang="ru-RU" sz="3200" dirty="0"/>
              <a:t>регулирует отношения:</a:t>
            </a:r>
          </a:p>
          <a:p>
            <a:r>
              <a:rPr lang="ru-RU" altLang="ru-RU" sz="3200" dirty="0"/>
              <a:t>1) трудовые;</a:t>
            </a:r>
          </a:p>
          <a:p>
            <a:r>
              <a:rPr lang="ru-RU" altLang="ru-RU" sz="3200" dirty="0"/>
              <a:t>2) непосредственно связанные с трудовыми;</a:t>
            </a:r>
          </a:p>
          <a:p>
            <a:r>
              <a:rPr lang="ru-RU" altLang="ru-RU" sz="3200" dirty="0"/>
              <a:t>3)</a:t>
            </a:r>
            <a:r>
              <a:rPr lang="ru-RU" altLang="ru-RU" sz="3200" dirty="0">
                <a:solidFill>
                  <a:srgbClr val="FF0000"/>
                </a:solidFill>
              </a:rPr>
              <a:t> социального партнерства;</a:t>
            </a:r>
          </a:p>
          <a:p>
            <a:r>
              <a:rPr lang="ru-RU" altLang="ru-RU" sz="3200" dirty="0"/>
              <a:t>4) по безопасности и охране труда.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647699"/>
            <a:ext cx="9719945" cy="457200"/>
          </a:xfrm>
          <a:custGeom>
            <a:avLst/>
            <a:gdLst/>
            <a:ahLst/>
            <a:cxnLst/>
            <a:rect l="l" t="t" r="r" b="b"/>
            <a:pathLst>
              <a:path w="9719945" h="457200">
                <a:moveTo>
                  <a:pt x="0" y="457200"/>
                </a:moveTo>
                <a:lnTo>
                  <a:pt x="9719945" y="457200"/>
                </a:lnTo>
                <a:lnTo>
                  <a:pt x="9719945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3D53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22863" y="767638"/>
            <a:ext cx="0" cy="123189"/>
          </a:xfrm>
          <a:custGeom>
            <a:avLst/>
            <a:gdLst/>
            <a:ahLst/>
            <a:cxnLst/>
            <a:rect l="l" t="t" r="r" b="b"/>
            <a:pathLst>
              <a:path h="123190">
                <a:moveTo>
                  <a:pt x="0" y="0"/>
                </a:moveTo>
                <a:lnTo>
                  <a:pt x="0" y="123151"/>
                </a:lnTo>
              </a:path>
            </a:pathLst>
          </a:custGeom>
          <a:ln w="17208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61085" y="761466"/>
            <a:ext cx="130810" cy="135255"/>
          </a:xfrm>
          <a:custGeom>
            <a:avLst/>
            <a:gdLst/>
            <a:ahLst/>
            <a:cxnLst/>
            <a:rect l="l" t="t" r="r" b="b"/>
            <a:pathLst>
              <a:path w="130809" h="135255">
                <a:moveTo>
                  <a:pt x="67602" y="0"/>
                </a:moveTo>
                <a:lnTo>
                  <a:pt x="29771" y="11561"/>
                </a:lnTo>
                <a:lnTo>
                  <a:pt x="5283" y="41313"/>
                </a:lnTo>
                <a:lnTo>
                  <a:pt x="0" y="67614"/>
                </a:lnTo>
                <a:lnTo>
                  <a:pt x="329" y="74516"/>
                </a:lnTo>
                <a:lnTo>
                  <a:pt x="15421" y="110634"/>
                </a:lnTo>
                <a:lnTo>
                  <a:pt x="47553" y="132250"/>
                </a:lnTo>
                <a:lnTo>
                  <a:pt x="67602" y="135229"/>
                </a:lnTo>
                <a:lnTo>
                  <a:pt x="74503" y="134898"/>
                </a:lnTo>
                <a:lnTo>
                  <a:pt x="110627" y="119794"/>
                </a:lnTo>
                <a:lnTo>
                  <a:pt x="112579" y="118021"/>
                </a:lnTo>
                <a:lnTo>
                  <a:pt x="60718" y="118021"/>
                </a:lnTo>
                <a:lnTo>
                  <a:pt x="54203" y="116713"/>
                </a:lnTo>
                <a:lnTo>
                  <a:pt x="23761" y="93306"/>
                </a:lnTo>
                <a:lnTo>
                  <a:pt x="17212" y="60713"/>
                </a:lnTo>
                <a:lnTo>
                  <a:pt x="18516" y="54216"/>
                </a:lnTo>
                <a:lnTo>
                  <a:pt x="41910" y="23774"/>
                </a:lnTo>
                <a:lnTo>
                  <a:pt x="60718" y="17221"/>
                </a:lnTo>
                <a:lnTo>
                  <a:pt x="112593" y="17221"/>
                </a:lnTo>
                <a:lnTo>
                  <a:pt x="110627" y="15434"/>
                </a:lnTo>
                <a:lnTo>
                  <a:pt x="74503" y="330"/>
                </a:lnTo>
                <a:lnTo>
                  <a:pt x="67602" y="0"/>
                </a:lnTo>
                <a:close/>
              </a:path>
              <a:path w="130809" h="135255">
                <a:moveTo>
                  <a:pt x="130543" y="91960"/>
                </a:moveTo>
                <a:lnTo>
                  <a:pt x="111620" y="91960"/>
                </a:lnTo>
                <a:lnTo>
                  <a:pt x="109321" y="96215"/>
                </a:lnTo>
                <a:lnTo>
                  <a:pt x="106527" y="99987"/>
                </a:lnTo>
                <a:lnTo>
                  <a:pt x="98666" y="107861"/>
                </a:lnTo>
                <a:lnTo>
                  <a:pt x="93294" y="111467"/>
                </a:lnTo>
                <a:lnTo>
                  <a:pt x="81000" y="116713"/>
                </a:lnTo>
                <a:lnTo>
                  <a:pt x="74485" y="118021"/>
                </a:lnTo>
                <a:lnTo>
                  <a:pt x="112579" y="118021"/>
                </a:lnTo>
                <a:lnTo>
                  <a:pt x="129806" y="93929"/>
                </a:lnTo>
                <a:lnTo>
                  <a:pt x="130543" y="91960"/>
                </a:lnTo>
                <a:close/>
              </a:path>
              <a:path w="130809" h="135255">
                <a:moveTo>
                  <a:pt x="112593" y="17221"/>
                </a:moveTo>
                <a:lnTo>
                  <a:pt x="74485" y="17221"/>
                </a:lnTo>
                <a:lnTo>
                  <a:pt x="81000" y="18529"/>
                </a:lnTo>
                <a:lnTo>
                  <a:pt x="93294" y="23774"/>
                </a:lnTo>
                <a:lnTo>
                  <a:pt x="98666" y="27381"/>
                </a:lnTo>
                <a:lnTo>
                  <a:pt x="106527" y="35242"/>
                </a:lnTo>
                <a:lnTo>
                  <a:pt x="109232" y="38938"/>
                </a:lnTo>
                <a:lnTo>
                  <a:pt x="111366" y="43027"/>
                </a:lnTo>
                <a:lnTo>
                  <a:pt x="130543" y="43027"/>
                </a:lnTo>
                <a:lnTo>
                  <a:pt x="115430" y="19799"/>
                </a:lnTo>
                <a:lnTo>
                  <a:pt x="112593" y="1722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481182" y="71869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0"/>
                </a:moveTo>
                <a:lnTo>
                  <a:pt x="0" y="172097"/>
                </a:lnTo>
              </a:path>
            </a:pathLst>
          </a:custGeom>
          <a:ln w="17208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527905" y="767638"/>
            <a:ext cx="0" cy="123189"/>
          </a:xfrm>
          <a:custGeom>
            <a:avLst/>
            <a:gdLst/>
            <a:ahLst/>
            <a:cxnLst/>
            <a:rect l="l" t="t" r="r" b="b"/>
            <a:pathLst>
              <a:path h="123190">
                <a:moveTo>
                  <a:pt x="0" y="0"/>
                </a:moveTo>
                <a:lnTo>
                  <a:pt x="0" y="123151"/>
                </a:lnTo>
              </a:path>
            </a:pathLst>
          </a:custGeom>
          <a:ln w="17208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565987" y="718667"/>
            <a:ext cx="135255" cy="178435"/>
          </a:xfrm>
          <a:custGeom>
            <a:avLst/>
            <a:gdLst/>
            <a:ahLst/>
            <a:cxnLst/>
            <a:rect l="l" t="t" r="r" b="b"/>
            <a:pathLst>
              <a:path w="135254" h="178434">
                <a:moveTo>
                  <a:pt x="17208" y="0"/>
                </a:moveTo>
                <a:lnTo>
                  <a:pt x="0" y="0"/>
                </a:lnTo>
                <a:lnTo>
                  <a:pt x="0" y="110388"/>
                </a:lnTo>
                <a:lnTo>
                  <a:pt x="11549" y="148218"/>
                </a:lnTo>
                <a:lnTo>
                  <a:pt x="41300" y="172707"/>
                </a:lnTo>
                <a:lnTo>
                  <a:pt x="67602" y="178003"/>
                </a:lnTo>
                <a:lnTo>
                  <a:pt x="74503" y="177672"/>
                </a:lnTo>
                <a:lnTo>
                  <a:pt x="110627" y="162568"/>
                </a:lnTo>
                <a:lnTo>
                  <a:pt x="112579" y="160794"/>
                </a:lnTo>
                <a:lnTo>
                  <a:pt x="60731" y="160794"/>
                </a:lnTo>
                <a:lnTo>
                  <a:pt x="54203" y="159473"/>
                </a:lnTo>
                <a:lnTo>
                  <a:pt x="23761" y="136080"/>
                </a:lnTo>
                <a:lnTo>
                  <a:pt x="17212" y="117289"/>
                </a:lnTo>
                <a:lnTo>
                  <a:pt x="17212" y="103487"/>
                </a:lnTo>
                <a:lnTo>
                  <a:pt x="36550" y="70154"/>
                </a:lnTo>
                <a:lnTo>
                  <a:pt x="38513" y="68834"/>
                </a:lnTo>
                <a:lnTo>
                  <a:pt x="17208" y="68834"/>
                </a:lnTo>
                <a:lnTo>
                  <a:pt x="17208" y="0"/>
                </a:lnTo>
                <a:close/>
              </a:path>
              <a:path w="135254" h="178434">
                <a:moveTo>
                  <a:pt x="112593" y="59994"/>
                </a:moveTo>
                <a:lnTo>
                  <a:pt x="74485" y="59994"/>
                </a:lnTo>
                <a:lnTo>
                  <a:pt x="81013" y="61302"/>
                </a:lnTo>
                <a:lnTo>
                  <a:pt x="93294" y="66548"/>
                </a:lnTo>
                <a:lnTo>
                  <a:pt x="116687" y="96989"/>
                </a:lnTo>
                <a:lnTo>
                  <a:pt x="118004" y="103487"/>
                </a:lnTo>
                <a:lnTo>
                  <a:pt x="118004" y="117289"/>
                </a:lnTo>
                <a:lnTo>
                  <a:pt x="98666" y="150622"/>
                </a:lnTo>
                <a:lnTo>
                  <a:pt x="74485" y="160794"/>
                </a:lnTo>
                <a:lnTo>
                  <a:pt x="112579" y="160794"/>
                </a:lnTo>
                <a:lnTo>
                  <a:pt x="133894" y="123972"/>
                </a:lnTo>
                <a:lnTo>
                  <a:pt x="135216" y="110388"/>
                </a:lnTo>
                <a:lnTo>
                  <a:pt x="134886" y="103487"/>
                </a:lnTo>
                <a:lnTo>
                  <a:pt x="119793" y="67375"/>
                </a:lnTo>
                <a:lnTo>
                  <a:pt x="115430" y="62572"/>
                </a:lnTo>
                <a:lnTo>
                  <a:pt x="112593" y="59994"/>
                </a:lnTo>
                <a:close/>
              </a:path>
              <a:path w="135254" h="178434">
                <a:moveTo>
                  <a:pt x="67602" y="42773"/>
                </a:moveTo>
                <a:lnTo>
                  <a:pt x="26057" y="58670"/>
                </a:lnTo>
                <a:lnTo>
                  <a:pt x="17208" y="68834"/>
                </a:lnTo>
                <a:lnTo>
                  <a:pt x="38513" y="68834"/>
                </a:lnTo>
                <a:lnTo>
                  <a:pt x="41910" y="66548"/>
                </a:lnTo>
                <a:lnTo>
                  <a:pt x="54203" y="61302"/>
                </a:lnTo>
                <a:lnTo>
                  <a:pt x="60731" y="59994"/>
                </a:lnTo>
                <a:lnTo>
                  <a:pt x="112593" y="59994"/>
                </a:lnTo>
                <a:lnTo>
                  <a:pt x="110627" y="58208"/>
                </a:lnTo>
                <a:lnTo>
                  <a:pt x="74503" y="43104"/>
                </a:lnTo>
                <a:lnTo>
                  <a:pt x="67602" y="42773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724685" y="767359"/>
            <a:ext cx="67945" cy="123825"/>
          </a:xfrm>
          <a:custGeom>
            <a:avLst/>
            <a:gdLst/>
            <a:ahLst/>
            <a:cxnLst/>
            <a:rect l="l" t="t" r="r" b="b"/>
            <a:pathLst>
              <a:path w="67945" h="123825">
                <a:moveTo>
                  <a:pt x="16967" y="495"/>
                </a:moveTo>
                <a:lnTo>
                  <a:pt x="0" y="495"/>
                </a:lnTo>
                <a:lnTo>
                  <a:pt x="241" y="123431"/>
                </a:lnTo>
                <a:lnTo>
                  <a:pt x="17208" y="123431"/>
                </a:lnTo>
                <a:lnTo>
                  <a:pt x="17208" y="60731"/>
                </a:lnTo>
                <a:lnTo>
                  <a:pt x="18516" y="54216"/>
                </a:lnTo>
                <a:lnTo>
                  <a:pt x="23761" y="41922"/>
                </a:lnTo>
                <a:lnTo>
                  <a:pt x="27368" y="36550"/>
                </a:lnTo>
                <a:lnTo>
                  <a:pt x="36550" y="27381"/>
                </a:lnTo>
                <a:lnTo>
                  <a:pt x="41809" y="23850"/>
                </a:lnTo>
                <a:lnTo>
                  <a:pt x="16967" y="23850"/>
                </a:lnTo>
                <a:lnTo>
                  <a:pt x="16967" y="495"/>
                </a:lnTo>
                <a:close/>
              </a:path>
              <a:path w="67945" h="123825">
                <a:moveTo>
                  <a:pt x="67614" y="0"/>
                </a:moveTo>
                <a:lnTo>
                  <a:pt x="29748" y="11591"/>
                </a:lnTo>
                <a:lnTo>
                  <a:pt x="16967" y="23850"/>
                </a:lnTo>
                <a:lnTo>
                  <a:pt x="41809" y="23850"/>
                </a:lnTo>
                <a:lnTo>
                  <a:pt x="54203" y="18529"/>
                </a:lnTo>
                <a:lnTo>
                  <a:pt x="60731" y="17208"/>
                </a:lnTo>
                <a:lnTo>
                  <a:pt x="67614" y="17208"/>
                </a:lnTo>
                <a:lnTo>
                  <a:pt x="67614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5231" y="768578"/>
            <a:ext cx="86360" cy="123189"/>
          </a:xfrm>
          <a:custGeom>
            <a:avLst/>
            <a:gdLst/>
            <a:ahLst/>
            <a:cxnLst/>
            <a:rect l="l" t="t" r="r" b="b"/>
            <a:pathLst>
              <a:path w="86359" h="123190">
                <a:moveTo>
                  <a:pt x="17208" y="139"/>
                </a:moveTo>
                <a:lnTo>
                  <a:pt x="0" y="139"/>
                </a:lnTo>
                <a:lnTo>
                  <a:pt x="253" y="122923"/>
                </a:lnTo>
                <a:lnTo>
                  <a:pt x="17462" y="122923"/>
                </a:lnTo>
                <a:lnTo>
                  <a:pt x="17208" y="60972"/>
                </a:lnTo>
                <a:lnTo>
                  <a:pt x="38910" y="60972"/>
                </a:lnTo>
                <a:lnTo>
                  <a:pt x="30492" y="49910"/>
                </a:lnTo>
                <a:lnTo>
                  <a:pt x="40391" y="40563"/>
                </a:lnTo>
                <a:lnTo>
                  <a:pt x="17208" y="40563"/>
                </a:lnTo>
                <a:lnTo>
                  <a:pt x="17208" y="139"/>
                </a:lnTo>
                <a:close/>
              </a:path>
              <a:path w="86359" h="123190">
                <a:moveTo>
                  <a:pt x="38910" y="60972"/>
                </a:moveTo>
                <a:lnTo>
                  <a:pt x="17208" y="60972"/>
                </a:lnTo>
                <a:lnTo>
                  <a:pt x="63931" y="122923"/>
                </a:lnTo>
                <a:lnTo>
                  <a:pt x="86055" y="122923"/>
                </a:lnTo>
                <a:lnTo>
                  <a:pt x="38910" y="60972"/>
                </a:lnTo>
                <a:close/>
              </a:path>
              <a:path w="86359" h="123190">
                <a:moveTo>
                  <a:pt x="83350" y="0"/>
                </a:moveTo>
                <a:lnTo>
                  <a:pt x="62941" y="0"/>
                </a:lnTo>
                <a:lnTo>
                  <a:pt x="17208" y="40563"/>
                </a:lnTo>
                <a:lnTo>
                  <a:pt x="40391" y="40563"/>
                </a:lnTo>
                <a:lnTo>
                  <a:pt x="8335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009242" y="762177"/>
            <a:ext cx="135255" cy="135255"/>
          </a:xfrm>
          <a:custGeom>
            <a:avLst/>
            <a:gdLst/>
            <a:ahLst/>
            <a:cxnLst/>
            <a:rect l="l" t="t" r="r" b="b"/>
            <a:pathLst>
              <a:path w="135254" h="135255">
                <a:moveTo>
                  <a:pt x="67602" y="0"/>
                </a:moveTo>
                <a:lnTo>
                  <a:pt x="29776" y="11561"/>
                </a:lnTo>
                <a:lnTo>
                  <a:pt x="5283" y="41313"/>
                </a:lnTo>
                <a:lnTo>
                  <a:pt x="0" y="67614"/>
                </a:lnTo>
                <a:lnTo>
                  <a:pt x="329" y="74516"/>
                </a:lnTo>
                <a:lnTo>
                  <a:pt x="15423" y="110629"/>
                </a:lnTo>
                <a:lnTo>
                  <a:pt x="47553" y="132250"/>
                </a:lnTo>
                <a:lnTo>
                  <a:pt x="67602" y="135229"/>
                </a:lnTo>
                <a:lnTo>
                  <a:pt x="74503" y="134898"/>
                </a:lnTo>
                <a:lnTo>
                  <a:pt x="110635" y="119794"/>
                </a:lnTo>
                <a:lnTo>
                  <a:pt x="112589" y="118021"/>
                </a:lnTo>
                <a:lnTo>
                  <a:pt x="60718" y="118021"/>
                </a:lnTo>
                <a:lnTo>
                  <a:pt x="54203" y="116700"/>
                </a:lnTo>
                <a:lnTo>
                  <a:pt x="23761" y="93306"/>
                </a:lnTo>
                <a:lnTo>
                  <a:pt x="17212" y="60713"/>
                </a:lnTo>
                <a:lnTo>
                  <a:pt x="18516" y="54216"/>
                </a:lnTo>
                <a:lnTo>
                  <a:pt x="41910" y="23774"/>
                </a:lnTo>
                <a:lnTo>
                  <a:pt x="60718" y="17221"/>
                </a:lnTo>
                <a:lnTo>
                  <a:pt x="112593" y="17221"/>
                </a:lnTo>
                <a:lnTo>
                  <a:pt x="110627" y="15434"/>
                </a:lnTo>
                <a:lnTo>
                  <a:pt x="74503" y="330"/>
                </a:lnTo>
                <a:lnTo>
                  <a:pt x="67602" y="0"/>
                </a:lnTo>
                <a:close/>
              </a:path>
              <a:path w="135254" h="135255">
                <a:moveTo>
                  <a:pt x="135216" y="112852"/>
                </a:moveTo>
                <a:lnTo>
                  <a:pt x="118008" y="112852"/>
                </a:lnTo>
                <a:lnTo>
                  <a:pt x="118008" y="129324"/>
                </a:lnTo>
                <a:lnTo>
                  <a:pt x="135216" y="129324"/>
                </a:lnTo>
                <a:lnTo>
                  <a:pt x="135216" y="112852"/>
                </a:lnTo>
                <a:close/>
              </a:path>
              <a:path w="135254" h="135255">
                <a:moveTo>
                  <a:pt x="112593" y="17221"/>
                </a:moveTo>
                <a:lnTo>
                  <a:pt x="74498" y="17221"/>
                </a:lnTo>
                <a:lnTo>
                  <a:pt x="81000" y="18529"/>
                </a:lnTo>
                <a:lnTo>
                  <a:pt x="93306" y="23774"/>
                </a:lnTo>
                <a:lnTo>
                  <a:pt x="116700" y="54216"/>
                </a:lnTo>
                <a:lnTo>
                  <a:pt x="118008" y="69824"/>
                </a:lnTo>
                <a:lnTo>
                  <a:pt x="117678" y="75895"/>
                </a:lnTo>
                <a:lnTo>
                  <a:pt x="93306" y="111455"/>
                </a:lnTo>
                <a:lnTo>
                  <a:pt x="74498" y="118021"/>
                </a:lnTo>
                <a:lnTo>
                  <a:pt x="112589" y="118021"/>
                </a:lnTo>
                <a:lnTo>
                  <a:pt x="115430" y="115430"/>
                </a:lnTo>
                <a:lnTo>
                  <a:pt x="118008" y="112852"/>
                </a:lnTo>
                <a:lnTo>
                  <a:pt x="135216" y="112852"/>
                </a:lnTo>
                <a:lnTo>
                  <a:pt x="135216" y="67614"/>
                </a:lnTo>
                <a:lnTo>
                  <a:pt x="134886" y="60713"/>
                </a:lnTo>
                <a:lnTo>
                  <a:pt x="119793" y="24602"/>
                </a:lnTo>
                <a:lnTo>
                  <a:pt x="115430" y="19799"/>
                </a:lnTo>
                <a:lnTo>
                  <a:pt x="112593" y="1722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160677" y="768578"/>
            <a:ext cx="85090" cy="123189"/>
          </a:xfrm>
          <a:custGeom>
            <a:avLst/>
            <a:gdLst/>
            <a:ahLst/>
            <a:cxnLst/>
            <a:rect l="l" t="t" r="r" b="b"/>
            <a:pathLst>
              <a:path w="85090" h="123190">
                <a:moveTo>
                  <a:pt x="85064" y="0"/>
                </a:moveTo>
                <a:lnTo>
                  <a:pt x="0" y="0"/>
                </a:lnTo>
                <a:lnTo>
                  <a:pt x="0" y="17208"/>
                </a:lnTo>
                <a:lnTo>
                  <a:pt x="56057" y="17208"/>
                </a:lnTo>
                <a:lnTo>
                  <a:pt x="0" y="122923"/>
                </a:lnTo>
                <a:lnTo>
                  <a:pt x="85064" y="122923"/>
                </a:lnTo>
                <a:lnTo>
                  <a:pt x="85064" y="105714"/>
                </a:lnTo>
                <a:lnTo>
                  <a:pt x="28765" y="105714"/>
                </a:lnTo>
                <a:lnTo>
                  <a:pt x="85064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260257" y="762177"/>
            <a:ext cx="135255" cy="135255"/>
          </a:xfrm>
          <a:custGeom>
            <a:avLst/>
            <a:gdLst/>
            <a:ahLst/>
            <a:cxnLst/>
            <a:rect l="l" t="t" r="r" b="b"/>
            <a:pathLst>
              <a:path w="135254" h="135255">
                <a:moveTo>
                  <a:pt x="67614" y="0"/>
                </a:moveTo>
                <a:lnTo>
                  <a:pt x="29778" y="11561"/>
                </a:lnTo>
                <a:lnTo>
                  <a:pt x="5283" y="41313"/>
                </a:lnTo>
                <a:lnTo>
                  <a:pt x="0" y="67614"/>
                </a:lnTo>
                <a:lnTo>
                  <a:pt x="330" y="74516"/>
                </a:lnTo>
                <a:lnTo>
                  <a:pt x="15434" y="110629"/>
                </a:lnTo>
                <a:lnTo>
                  <a:pt x="47553" y="132250"/>
                </a:lnTo>
                <a:lnTo>
                  <a:pt x="67614" y="135229"/>
                </a:lnTo>
                <a:lnTo>
                  <a:pt x="74508" y="134898"/>
                </a:lnTo>
                <a:lnTo>
                  <a:pt x="110640" y="119794"/>
                </a:lnTo>
                <a:lnTo>
                  <a:pt x="112592" y="118021"/>
                </a:lnTo>
                <a:lnTo>
                  <a:pt x="60718" y="118021"/>
                </a:lnTo>
                <a:lnTo>
                  <a:pt x="54216" y="116700"/>
                </a:lnTo>
                <a:lnTo>
                  <a:pt x="23761" y="93306"/>
                </a:lnTo>
                <a:lnTo>
                  <a:pt x="17212" y="60713"/>
                </a:lnTo>
                <a:lnTo>
                  <a:pt x="18516" y="54216"/>
                </a:lnTo>
                <a:lnTo>
                  <a:pt x="41910" y="23774"/>
                </a:lnTo>
                <a:lnTo>
                  <a:pt x="60718" y="17221"/>
                </a:lnTo>
                <a:lnTo>
                  <a:pt x="112593" y="17221"/>
                </a:lnTo>
                <a:lnTo>
                  <a:pt x="110627" y="15434"/>
                </a:lnTo>
                <a:lnTo>
                  <a:pt x="74508" y="330"/>
                </a:lnTo>
                <a:lnTo>
                  <a:pt x="67614" y="0"/>
                </a:lnTo>
                <a:close/>
              </a:path>
              <a:path w="135254" h="135255">
                <a:moveTo>
                  <a:pt x="135216" y="112852"/>
                </a:moveTo>
                <a:lnTo>
                  <a:pt x="118008" y="112852"/>
                </a:lnTo>
                <a:lnTo>
                  <a:pt x="118008" y="129324"/>
                </a:lnTo>
                <a:lnTo>
                  <a:pt x="135216" y="129324"/>
                </a:lnTo>
                <a:lnTo>
                  <a:pt x="135216" y="112852"/>
                </a:lnTo>
                <a:close/>
              </a:path>
              <a:path w="135254" h="135255">
                <a:moveTo>
                  <a:pt x="112593" y="17221"/>
                </a:moveTo>
                <a:lnTo>
                  <a:pt x="74498" y="17221"/>
                </a:lnTo>
                <a:lnTo>
                  <a:pt x="81000" y="18529"/>
                </a:lnTo>
                <a:lnTo>
                  <a:pt x="93306" y="23774"/>
                </a:lnTo>
                <a:lnTo>
                  <a:pt x="116700" y="54216"/>
                </a:lnTo>
                <a:lnTo>
                  <a:pt x="118008" y="69824"/>
                </a:lnTo>
                <a:lnTo>
                  <a:pt x="117678" y="75895"/>
                </a:lnTo>
                <a:lnTo>
                  <a:pt x="93306" y="111455"/>
                </a:lnTo>
                <a:lnTo>
                  <a:pt x="74498" y="118021"/>
                </a:lnTo>
                <a:lnTo>
                  <a:pt x="112592" y="118021"/>
                </a:lnTo>
                <a:lnTo>
                  <a:pt x="115430" y="115430"/>
                </a:lnTo>
                <a:lnTo>
                  <a:pt x="118008" y="112852"/>
                </a:lnTo>
                <a:lnTo>
                  <a:pt x="135216" y="112852"/>
                </a:lnTo>
                <a:lnTo>
                  <a:pt x="135216" y="67614"/>
                </a:lnTo>
                <a:lnTo>
                  <a:pt x="134886" y="60713"/>
                </a:lnTo>
                <a:lnTo>
                  <a:pt x="119793" y="24602"/>
                </a:lnTo>
                <a:lnTo>
                  <a:pt x="115430" y="19799"/>
                </a:lnTo>
                <a:lnTo>
                  <a:pt x="112593" y="1722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423706" y="719391"/>
            <a:ext cx="86360" cy="172085"/>
          </a:xfrm>
          <a:custGeom>
            <a:avLst/>
            <a:gdLst/>
            <a:ahLst/>
            <a:cxnLst/>
            <a:rect l="l" t="t" r="r" b="b"/>
            <a:pathLst>
              <a:path w="86359" h="172084">
                <a:moveTo>
                  <a:pt x="17221" y="0"/>
                </a:moveTo>
                <a:lnTo>
                  <a:pt x="0" y="0"/>
                </a:lnTo>
                <a:lnTo>
                  <a:pt x="253" y="172097"/>
                </a:lnTo>
                <a:lnTo>
                  <a:pt x="17462" y="172097"/>
                </a:lnTo>
                <a:lnTo>
                  <a:pt x="17221" y="110147"/>
                </a:lnTo>
                <a:lnTo>
                  <a:pt x="38910" y="110147"/>
                </a:lnTo>
                <a:lnTo>
                  <a:pt x="30492" y="99085"/>
                </a:lnTo>
                <a:lnTo>
                  <a:pt x="40391" y="89738"/>
                </a:lnTo>
                <a:lnTo>
                  <a:pt x="17221" y="89738"/>
                </a:lnTo>
                <a:lnTo>
                  <a:pt x="17221" y="0"/>
                </a:lnTo>
                <a:close/>
              </a:path>
              <a:path w="86359" h="172084">
                <a:moveTo>
                  <a:pt x="38910" y="110147"/>
                </a:moveTo>
                <a:lnTo>
                  <a:pt x="17221" y="110147"/>
                </a:lnTo>
                <a:lnTo>
                  <a:pt x="63919" y="172097"/>
                </a:lnTo>
                <a:lnTo>
                  <a:pt x="86055" y="172097"/>
                </a:lnTo>
                <a:lnTo>
                  <a:pt x="38910" y="110147"/>
                </a:lnTo>
                <a:close/>
              </a:path>
              <a:path w="86359" h="172084">
                <a:moveTo>
                  <a:pt x="83350" y="49174"/>
                </a:moveTo>
                <a:lnTo>
                  <a:pt x="62941" y="49174"/>
                </a:lnTo>
                <a:lnTo>
                  <a:pt x="17221" y="89738"/>
                </a:lnTo>
                <a:lnTo>
                  <a:pt x="40391" y="89738"/>
                </a:lnTo>
                <a:lnTo>
                  <a:pt x="83350" y="49174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527491" y="719404"/>
            <a:ext cx="111125" cy="172085"/>
          </a:xfrm>
          <a:custGeom>
            <a:avLst/>
            <a:gdLst/>
            <a:ahLst/>
            <a:cxnLst/>
            <a:rect l="l" t="t" r="r" b="b"/>
            <a:pathLst>
              <a:path w="111125" h="172084">
                <a:moveTo>
                  <a:pt x="17703" y="0"/>
                </a:moveTo>
                <a:lnTo>
                  <a:pt x="0" y="0"/>
                </a:lnTo>
                <a:lnTo>
                  <a:pt x="0" y="172097"/>
                </a:lnTo>
                <a:lnTo>
                  <a:pt x="17945" y="172097"/>
                </a:lnTo>
                <a:lnTo>
                  <a:pt x="18070" y="92849"/>
                </a:lnTo>
                <a:lnTo>
                  <a:pt x="18973" y="88722"/>
                </a:lnTo>
                <a:lnTo>
                  <a:pt x="50152" y="60477"/>
                </a:lnTo>
                <a:lnTo>
                  <a:pt x="95381" y="60477"/>
                </a:lnTo>
                <a:lnTo>
                  <a:pt x="94899" y="59994"/>
                </a:lnTo>
                <a:lnTo>
                  <a:pt x="17703" y="59994"/>
                </a:lnTo>
                <a:lnTo>
                  <a:pt x="17703" y="0"/>
                </a:lnTo>
                <a:close/>
              </a:path>
              <a:path w="111125" h="172084">
                <a:moveTo>
                  <a:pt x="95381" y="60477"/>
                </a:moveTo>
                <a:lnTo>
                  <a:pt x="60147" y="60477"/>
                </a:lnTo>
                <a:lnTo>
                  <a:pt x="64985" y="61468"/>
                </a:lnTo>
                <a:lnTo>
                  <a:pt x="74155" y="65392"/>
                </a:lnTo>
                <a:lnTo>
                  <a:pt x="92684" y="92849"/>
                </a:lnTo>
                <a:lnTo>
                  <a:pt x="92684" y="98348"/>
                </a:lnTo>
                <a:lnTo>
                  <a:pt x="92925" y="172097"/>
                </a:lnTo>
                <a:lnTo>
                  <a:pt x="110629" y="172097"/>
                </a:lnTo>
                <a:lnTo>
                  <a:pt x="110388" y="98348"/>
                </a:lnTo>
                <a:lnTo>
                  <a:pt x="110388" y="90563"/>
                </a:lnTo>
                <a:lnTo>
                  <a:pt x="108915" y="83426"/>
                </a:lnTo>
                <a:lnTo>
                  <a:pt x="103009" y="69989"/>
                </a:lnTo>
                <a:lnTo>
                  <a:pt x="99034" y="64135"/>
                </a:lnTo>
                <a:lnTo>
                  <a:pt x="95381" y="60477"/>
                </a:lnTo>
                <a:close/>
              </a:path>
              <a:path w="111125" h="172084">
                <a:moveTo>
                  <a:pt x="62611" y="42773"/>
                </a:moveTo>
                <a:lnTo>
                  <a:pt x="51460" y="42773"/>
                </a:lnTo>
                <a:lnTo>
                  <a:pt x="47853" y="43192"/>
                </a:lnTo>
                <a:lnTo>
                  <a:pt x="17703" y="59994"/>
                </a:lnTo>
                <a:lnTo>
                  <a:pt x="94899" y="59994"/>
                </a:lnTo>
                <a:lnTo>
                  <a:pt x="89039" y="54127"/>
                </a:lnTo>
                <a:lnTo>
                  <a:pt x="83172" y="50152"/>
                </a:lnTo>
                <a:lnTo>
                  <a:pt x="69735" y="44259"/>
                </a:lnTo>
                <a:lnTo>
                  <a:pt x="62611" y="42773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62237" y="762177"/>
            <a:ext cx="89535" cy="135255"/>
          </a:xfrm>
          <a:custGeom>
            <a:avLst/>
            <a:gdLst/>
            <a:ahLst/>
            <a:cxnLst/>
            <a:rect l="l" t="t" r="r" b="b"/>
            <a:pathLst>
              <a:path w="89534" h="135255">
                <a:moveTo>
                  <a:pt x="17373" y="91948"/>
                </a:moveTo>
                <a:lnTo>
                  <a:pt x="165" y="91948"/>
                </a:lnTo>
                <a:lnTo>
                  <a:pt x="0" y="98996"/>
                </a:lnTo>
                <a:lnTo>
                  <a:pt x="23113" y="130098"/>
                </a:lnTo>
                <a:lnTo>
                  <a:pt x="39916" y="135216"/>
                </a:lnTo>
                <a:lnTo>
                  <a:pt x="51384" y="135216"/>
                </a:lnTo>
                <a:lnTo>
                  <a:pt x="83721" y="118173"/>
                </a:lnTo>
                <a:lnTo>
                  <a:pt x="39687" y="118173"/>
                </a:lnTo>
                <a:lnTo>
                  <a:pt x="33883" y="116763"/>
                </a:lnTo>
                <a:lnTo>
                  <a:pt x="24828" y="110744"/>
                </a:lnTo>
                <a:lnTo>
                  <a:pt x="21704" y="107416"/>
                </a:lnTo>
                <a:lnTo>
                  <a:pt x="18237" y="100114"/>
                </a:lnTo>
                <a:lnTo>
                  <a:pt x="17373" y="96177"/>
                </a:lnTo>
                <a:lnTo>
                  <a:pt x="17373" y="91948"/>
                </a:lnTo>
                <a:close/>
              </a:path>
              <a:path w="89534" h="135255">
                <a:moveTo>
                  <a:pt x="52209" y="0"/>
                </a:moveTo>
                <a:lnTo>
                  <a:pt x="39916" y="0"/>
                </a:lnTo>
                <a:lnTo>
                  <a:pt x="34340" y="1104"/>
                </a:lnTo>
                <a:lnTo>
                  <a:pt x="3936" y="28625"/>
                </a:lnTo>
                <a:lnTo>
                  <a:pt x="3200" y="33616"/>
                </a:lnTo>
                <a:lnTo>
                  <a:pt x="4673" y="45885"/>
                </a:lnTo>
                <a:lnTo>
                  <a:pt x="36309" y="70739"/>
                </a:lnTo>
                <a:lnTo>
                  <a:pt x="49098" y="74015"/>
                </a:lnTo>
                <a:lnTo>
                  <a:pt x="54419" y="75819"/>
                </a:lnTo>
                <a:lnTo>
                  <a:pt x="71528" y="96177"/>
                </a:lnTo>
                <a:lnTo>
                  <a:pt x="71462" y="98386"/>
                </a:lnTo>
                <a:lnTo>
                  <a:pt x="71132" y="103784"/>
                </a:lnTo>
                <a:lnTo>
                  <a:pt x="68948" y="108407"/>
                </a:lnTo>
                <a:lnTo>
                  <a:pt x="60883" y="116090"/>
                </a:lnTo>
                <a:lnTo>
                  <a:pt x="54838" y="118008"/>
                </a:lnTo>
                <a:lnTo>
                  <a:pt x="46774" y="118008"/>
                </a:lnTo>
                <a:lnTo>
                  <a:pt x="39687" y="118173"/>
                </a:lnTo>
                <a:lnTo>
                  <a:pt x="83721" y="118173"/>
                </a:lnTo>
                <a:lnTo>
                  <a:pt x="88226" y="109486"/>
                </a:lnTo>
                <a:lnTo>
                  <a:pt x="89420" y="104330"/>
                </a:lnTo>
                <a:lnTo>
                  <a:pt x="89420" y="90881"/>
                </a:lnTo>
                <a:lnTo>
                  <a:pt x="61544" y="60731"/>
                </a:lnTo>
                <a:lnTo>
                  <a:pt x="49415" y="56794"/>
                </a:lnTo>
                <a:lnTo>
                  <a:pt x="43891" y="54914"/>
                </a:lnTo>
                <a:lnTo>
                  <a:pt x="20243" y="33680"/>
                </a:lnTo>
                <a:lnTo>
                  <a:pt x="21437" y="29502"/>
                </a:lnTo>
                <a:lnTo>
                  <a:pt x="27825" y="21640"/>
                </a:lnTo>
                <a:lnTo>
                  <a:pt x="31305" y="19011"/>
                </a:lnTo>
                <a:lnTo>
                  <a:pt x="38849" y="16395"/>
                </a:lnTo>
                <a:lnTo>
                  <a:pt x="42367" y="15735"/>
                </a:lnTo>
                <a:lnTo>
                  <a:pt x="78896" y="15735"/>
                </a:lnTo>
                <a:lnTo>
                  <a:pt x="78181" y="14795"/>
                </a:lnTo>
                <a:lnTo>
                  <a:pt x="71627" y="8077"/>
                </a:lnTo>
                <a:lnTo>
                  <a:pt x="67576" y="5334"/>
                </a:lnTo>
                <a:lnTo>
                  <a:pt x="57899" y="1066"/>
                </a:lnTo>
                <a:lnTo>
                  <a:pt x="52209" y="0"/>
                </a:lnTo>
                <a:close/>
              </a:path>
              <a:path w="89534" h="135255">
                <a:moveTo>
                  <a:pt x="78896" y="15735"/>
                </a:moveTo>
                <a:lnTo>
                  <a:pt x="50571" y="15735"/>
                </a:lnTo>
                <a:lnTo>
                  <a:pt x="55079" y="17005"/>
                </a:lnTo>
                <a:lnTo>
                  <a:pt x="63271" y="22085"/>
                </a:lnTo>
                <a:lnTo>
                  <a:pt x="66052" y="25730"/>
                </a:lnTo>
                <a:lnTo>
                  <a:pt x="67525" y="30492"/>
                </a:lnTo>
                <a:lnTo>
                  <a:pt x="85978" y="30492"/>
                </a:lnTo>
                <a:lnTo>
                  <a:pt x="85636" y="28028"/>
                </a:lnTo>
                <a:lnTo>
                  <a:pt x="84531" y="25082"/>
                </a:lnTo>
                <a:lnTo>
                  <a:pt x="80771" y="18199"/>
                </a:lnTo>
                <a:lnTo>
                  <a:pt x="78896" y="15735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795245" y="785774"/>
            <a:ext cx="0" cy="106045"/>
          </a:xfrm>
          <a:custGeom>
            <a:avLst/>
            <a:gdLst/>
            <a:ahLst/>
            <a:cxnLst/>
            <a:rect l="l" t="t" r="r" b="b"/>
            <a:pathLst>
              <a:path h="106044">
                <a:moveTo>
                  <a:pt x="0" y="0"/>
                </a:moveTo>
                <a:lnTo>
                  <a:pt x="0" y="105714"/>
                </a:lnTo>
              </a:path>
            </a:pathLst>
          </a:custGeom>
          <a:ln w="17221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774100" y="777170"/>
            <a:ext cx="62230" cy="0"/>
          </a:xfrm>
          <a:custGeom>
            <a:avLst/>
            <a:gdLst/>
            <a:ahLst/>
            <a:cxnLst/>
            <a:rect l="l" t="t" r="r" b="b"/>
            <a:pathLst>
              <a:path w="62229">
                <a:moveTo>
                  <a:pt x="0" y="0"/>
                </a:moveTo>
                <a:lnTo>
                  <a:pt x="61963" y="0"/>
                </a:lnTo>
              </a:path>
            </a:pathLst>
          </a:custGeom>
          <a:ln w="17208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786634" y="743978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0" y="0"/>
                </a:moveTo>
                <a:lnTo>
                  <a:pt x="17221" y="0"/>
                </a:lnTo>
              </a:path>
            </a:pathLst>
          </a:custGeom>
          <a:ln w="49174">
            <a:solidFill>
              <a:srgbClr val="D1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838438" y="762177"/>
            <a:ext cx="135255" cy="135255"/>
          </a:xfrm>
          <a:custGeom>
            <a:avLst/>
            <a:gdLst/>
            <a:ahLst/>
            <a:cxnLst/>
            <a:rect l="l" t="t" r="r" b="b"/>
            <a:pathLst>
              <a:path w="135254" h="135255">
                <a:moveTo>
                  <a:pt x="67602" y="0"/>
                </a:moveTo>
                <a:lnTo>
                  <a:pt x="29771" y="11561"/>
                </a:lnTo>
                <a:lnTo>
                  <a:pt x="5283" y="41313"/>
                </a:lnTo>
                <a:lnTo>
                  <a:pt x="0" y="67614"/>
                </a:lnTo>
                <a:lnTo>
                  <a:pt x="329" y="74516"/>
                </a:lnTo>
                <a:lnTo>
                  <a:pt x="15421" y="110629"/>
                </a:lnTo>
                <a:lnTo>
                  <a:pt x="47553" y="132250"/>
                </a:lnTo>
                <a:lnTo>
                  <a:pt x="67602" y="135229"/>
                </a:lnTo>
                <a:lnTo>
                  <a:pt x="74503" y="134898"/>
                </a:lnTo>
                <a:lnTo>
                  <a:pt x="110635" y="119794"/>
                </a:lnTo>
                <a:lnTo>
                  <a:pt x="112589" y="118021"/>
                </a:lnTo>
                <a:lnTo>
                  <a:pt x="60731" y="118021"/>
                </a:lnTo>
                <a:lnTo>
                  <a:pt x="54203" y="116700"/>
                </a:lnTo>
                <a:lnTo>
                  <a:pt x="23761" y="93306"/>
                </a:lnTo>
                <a:lnTo>
                  <a:pt x="17212" y="60713"/>
                </a:lnTo>
                <a:lnTo>
                  <a:pt x="18516" y="54216"/>
                </a:lnTo>
                <a:lnTo>
                  <a:pt x="41910" y="23774"/>
                </a:lnTo>
                <a:lnTo>
                  <a:pt x="60731" y="17221"/>
                </a:lnTo>
                <a:lnTo>
                  <a:pt x="112593" y="17221"/>
                </a:lnTo>
                <a:lnTo>
                  <a:pt x="110627" y="15434"/>
                </a:lnTo>
                <a:lnTo>
                  <a:pt x="74503" y="330"/>
                </a:lnTo>
                <a:lnTo>
                  <a:pt x="67602" y="0"/>
                </a:lnTo>
                <a:close/>
              </a:path>
              <a:path w="135254" h="135255">
                <a:moveTo>
                  <a:pt x="135216" y="112852"/>
                </a:moveTo>
                <a:lnTo>
                  <a:pt x="118008" y="112852"/>
                </a:lnTo>
                <a:lnTo>
                  <a:pt x="118008" y="129324"/>
                </a:lnTo>
                <a:lnTo>
                  <a:pt x="135216" y="129324"/>
                </a:lnTo>
                <a:lnTo>
                  <a:pt x="135216" y="112852"/>
                </a:lnTo>
                <a:close/>
              </a:path>
              <a:path w="135254" h="135255">
                <a:moveTo>
                  <a:pt x="112593" y="17221"/>
                </a:moveTo>
                <a:lnTo>
                  <a:pt x="74485" y="17221"/>
                </a:lnTo>
                <a:lnTo>
                  <a:pt x="81013" y="18529"/>
                </a:lnTo>
                <a:lnTo>
                  <a:pt x="93294" y="23774"/>
                </a:lnTo>
                <a:lnTo>
                  <a:pt x="116700" y="54216"/>
                </a:lnTo>
                <a:lnTo>
                  <a:pt x="118008" y="69824"/>
                </a:lnTo>
                <a:lnTo>
                  <a:pt x="117678" y="75895"/>
                </a:lnTo>
                <a:lnTo>
                  <a:pt x="93294" y="111455"/>
                </a:lnTo>
                <a:lnTo>
                  <a:pt x="74485" y="118021"/>
                </a:lnTo>
                <a:lnTo>
                  <a:pt x="112589" y="118021"/>
                </a:lnTo>
                <a:lnTo>
                  <a:pt x="115430" y="115430"/>
                </a:lnTo>
                <a:lnTo>
                  <a:pt x="118008" y="112852"/>
                </a:lnTo>
                <a:lnTo>
                  <a:pt x="135216" y="112852"/>
                </a:lnTo>
                <a:lnTo>
                  <a:pt x="135216" y="67614"/>
                </a:lnTo>
                <a:lnTo>
                  <a:pt x="134886" y="60713"/>
                </a:lnTo>
                <a:lnTo>
                  <a:pt x="119793" y="24602"/>
                </a:lnTo>
                <a:lnTo>
                  <a:pt x="115430" y="19799"/>
                </a:lnTo>
                <a:lnTo>
                  <a:pt x="112593" y="17221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998508" y="762177"/>
            <a:ext cx="111125" cy="129539"/>
          </a:xfrm>
          <a:custGeom>
            <a:avLst/>
            <a:gdLst/>
            <a:ahLst/>
            <a:cxnLst/>
            <a:rect l="l" t="t" r="r" b="b"/>
            <a:pathLst>
              <a:path w="111125" h="129540">
                <a:moveTo>
                  <a:pt x="17208" y="6388"/>
                </a:moveTo>
                <a:lnTo>
                  <a:pt x="0" y="6388"/>
                </a:lnTo>
                <a:lnTo>
                  <a:pt x="0" y="129311"/>
                </a:lnTo>
                <a:lnTo>
                  <a:pt x="17449" y="129311"/>
                </a:lnTo>
                <a:lnTo>
                  <a:pt x="17208" y="55562"/>
                </a:lnTo>
                <a:lnTo>
                  <a:pt x="17317" y="50317"/>
                </a:lnTo>
                <a:lnTo>
                  <a:pt x="45148" y="18770"/>
                </a:lnTo>
                <a:lnTo>
                  <a:pt x="49987" y="17703"/>
                </a:lnTo>
                <a:lnTo>
                  <a:pt x="17208" y="17703"/>
                </a:lnTo>
                <a:lnTo>
                  <a:pt x="17208" y="6388"/>
                </a:lnTo>
                <a:close/>
              </a:path>
              <a:path w="111125" h="129540">
                <a:moveTo>
                  <a:pt x="62611" y="0"/>
                </a:moveTo>
                <a:lnTo>
                  <a:pt x="51295" y="0"/>
                </a:lnTo>
                <a:lnTo>
                  <a:pt x="47523" y="406"/>
                </a:lnTo>
                <a:lnTo>
                  <a:pt x="17208" y="17703"/>
                </a:lnTo>
                <a:lnTo>
                  <a:pt x="60147" y="17703"/>
                </a:lnTo>
                <a:lnTo>
                  <a:pt x="64985" y="18681"/>
                </a:lnTo>
                <a:lnTo>
                  <a:pt x="92684" y="50317"/>
                </a:lnTo>
                <a:lnTo>
                  <a:pt x="92684" y="55562"/>
                </a:lnTo>
                <a:lnTo>
                  <a:pt x="92925" y="129311"/>
                </a:lnTo>
                <a:lnTo>
                  <a:pt x="110629" y="129311"/>
                </a:lnTo>
                <a:lnTo>
                  <a:pt x="110388" y="55562"/>
                </a:lnTo>
                <a:lnTo>
                  <a:pt x="110388" y="48031"/>
                </a:lnTo>
                <a:lnTo>
                  <a:pt x="89039" y="11353"/>
                </a:lnTo>
                <a:lnTo>
                  <a:pt x="69735" y="1473"/>
                </a:lnTo>
                <a:lnTo>
                  <a:pt x="62611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17828" y="736853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4">
                <a:moveTo>
                  <a:pt x="13271" y="0"/>
                </a:moveTo>
                <a:lnTo>
                  <a:pt x="7378" y="0"/>
                </a:lnTo>
                <a:lnTo>
                  <a:pt x="4914" y="977"/>
                </a:lnTo>
                <a:lnTo>
                  <a:pt x="977" y="4914"/>
                </a:lnTo>
                <a:lnTo>
                  <a:pt x="0" y="7365"/>
                </a:lnTo>
                <a:lnTo>
                  <a:pt x="0" y="13271"/>
                </a:lnTo>
                <a:lnTo>
                  <a:pt x="977" y="15735"/>
                </a:lnTo>
                <a:lnTo>
                  <a:pt x="4914" y="19659"/>
                </a:lnTo>
                <a:lnTo>
                  <a:pt x="7378" y="20650"/>
                </a:lnTo>
                <a:lnTo>
                  <a:pt x="13271" y="20650"/>
                </a:lnTo>
                <a:lnTo>
                  <a:pt x="15735" y="19659"/>
                </a:lnTo>
                <a:lnTo>
                  <a:pt x="19672" y="15735"/>
                </a:lnTo>
                <a:lnTo>
                  <a:pt x="20650" y="13271"/>
                </a:lnTo>
                <a:lnTo>
                  <a:pt x="20650" y="7365"/>
                </a:lnTo>
                <a:lnTo>
                  <a:pt x="19672" y="4914"/>
                </a:lnTo>
                <a:lnTo>
                  <a:pt x="15735" y="977"/>
                </a:lnTo>
                <a:lnTo>
                  <a:pt x="13271" y="0"/>
                </a:lnTo>
                <a:close/>
              </a:path>
            </a:pathLst>
          </a:custGeom>
          <a:solidFill>
            <a:srgbClr val="E31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812785" y="736853"/>
            <a:ext cx="20955" cy="20955"/>
          </a:xfrm>
          <a:custGeom>
            <a:avLst/>
            <a:gdLst/>
            <a:ahLst/>
            <a:cxnLst/>
            <a:rect l="l" t="t" r="r" b="b"/>
            <a:pathLst>
              <a:path w="20954" h="20954">
                <a:moveTo>
                  <a:pt x="13271" y="0"/>
                </a:moveTo>
                <a:lnTo>
                  <a:pt x="7378" y="0"/>
                </a:lnTo>
                <a:lnTo>
                  <a:pt x="4914" y="977"/>
                </a:lnTo>
                <a:lnTo>
                  <a:pt x="977" y="4914"/>
                </a:lnTo>
                <a:lnTo>
                  <a:pt x="0" y="7365"/>
                </a:lnTo>
                <a:lnTo>
                  <a:pt x="0" y="13271"/>
                </a:lnTo>
                <a:lnTo>
                  <a:pt x="977" y="15735"/>
                </a:lnTo>
                <a:lnTo>
                  <a:pt x="4914" y="19659"/>
                </a:lnTo>
                <a:lnTo>
                  <a:pt x="7378" y="20650"/>
                </a:lnTo>
                <a:lnTo>
                  <a:pt x="13271" y="20650"/>
                </a:lnTo>
                <a:lnTo>
                  <a:pt x="15735" y="19659"/>
                </a:lnTo>
                <a:lnTo>
                  <a:pt x="19672" y="15735"/>
                </a:lnTo>
                <a:lnTo>
                  <a:pt x="20650" y="13271"/>
                </a:lnTo>
                <a:lnTo>
                  <a:pt x="20650" y="7365"/>
                </a:lnTo>
                <a:lnTo>
                  <a:pt x="19672" y="4914"/>
                </a:lnTo>
                <a:lnTo>
                  <a:pt x="15735" y="977"/>
                </a:lnTo>
                <a:lnTo>
                  <a:pt x="13271" y="0"/>
                </a:lnTo>
                <a:close/>
              </a:path>
            </a:pathLst>
          </a:custGeom>
          <a:solidFill>
            <a:srgbClr val="E31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308545" y="761999"/>
            <a:ext cx="59055" cy="134620"/>
          </a:xfrm>
          <a:custGeom>
            <a:avLst/>
            <a:gdLst/>
            <a:ahLst/>
            <a:cxnLst/>
            <a:rect l="l" t="t" r="r" b="b"/>
            <a:pathLst>
              <a:path w="59054" h="134619">
                <a:moveTo>
                  <a:pt x="58953" y="0"/>
                </a:moveTo>
                <a:lnTo>
                  <a:pt x="19786" y="19253"/>
                </a:lnTo>
                <a:lnTo>
                  <a:pt x="1317" y="53493"/>
                </a:lnTo>
                <a:lnTo>
                  <a:pt x="0" y="67068"/>
                </a:lnTo>
                <a:lnTo>
                  <a:pt x="329" y="73969"/>
                </a:lnTo>
                <a:lnTo>
                  <a:pt x="15421" y="110094"/>
                </a:lnTo>
                <a:lnTo>
                  <a:pt x="46913" y="131813"/>
                </a:lnTo>
                <a:lnTo>
                  <a:pt x="58953" y="134137"/>
                </a:lnTo>
                <a:lnTo>
                  <a:pt x="58953" y="116738"/>
                </a:lnTo>
                <a:lnTo>
                  <a:pt x="55206" y="116090"/>
                </a:lnTo>
                <a:lnTo>
                  <a:pt x="51561" y="115036"/>
                </a:lnTo>
                <a:lnTo>
                  <a:pt x="18516" y="80467"/>
                </a:lnTo>
                <a:lnTo>
                  <a:pt x="17209" y="73969"/>
                </a:lnTo>
                <a:lnTo>
                  <a:pt x="17210" y="60174"/>
                </a:lnTo>
                <a:lnTo>
                  <a:pt x="36537" y="26835"/>
                </a:lnTo>
                <a:lnTo>
                  <a:pt x="58953" y="17411"/>
                </a:lnTo>
                <a:lnTo>
                  <a:pt x="58953" y="0"/>
                </a:lnTo>
                <a:close/>
              </a:path>
            </a:pathLst>
          </a:custGeom>
          <a:solidFill>
            <a:srgbClr val="E313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84808" y="761999"/>
            <a:ext cx="59055" cy="134620"/>
          </a:xfrm>
          <a:custGeom>
            <a:avLst/>
            <a:gdLst/>
            <a:ahLst/>
            <a:cxnLst/>
            <a:rect l="l" t="t" r="r" b="b"/>
            <a:pathLst>
              <a:path w="59054" h="134619">
                <a:moveTo>
                  <a:pt x="0" y="0"/>
                </a:moveTo>
                <a:lnTo>
                  <a:pt x="0" y="17424"/>
                </a:lnTo>
                <a:lnTo>
                  <a:pt x="3746" y="18059"/>
                </a:lnTo>
                <a:lnTo>
                  <a:pt x="7378" y="19113"/>
                </a:lnTo>
                <a:lnTo>
                  <a:pt x="40436" y="53682"/>
                </a:lnTo>
                <a:lnTo>
                  <a:pt x="41743" y="73971"/>
                </a:lnTo>
                <a:lnTo>
                  <a:pt x="40436" y="80479"/>
                </a:lnTo>
                <a:lnTo>
                  <a:pt x="17030" y="110921"/>
                </a:lnTo>
                <a:lnTo>
                  <a:pt x="0" y="116725"/>
                </a:lnTo>
                <a:lnTo>
                  <a:pt x="0" y="134150"/>
                </a:lnTo>
                <a:lnTo>
                  <a:pt x="39166" y="114896"/>
                </a:lnTo>
                <a:lnTo>
                  <a:pt x="57631" y="80659"/>
                </a:lnTo>
                <a:lnTo>
                  <a:pt x="58953" y="67068"/>
                </a:lnTo>
                <a:lnTo>
                  <a:pt x="58622" y="60174"/>
                </a:lnTo>
                <a:lnTo>
                  <a:pt x="43529" y="24055"/>
                </a:lnTo>
                <a:lnTo>
                  <a:pt x="12039" y="2336"/>
                </a:lnTo>
                <a:lnTo>
                  <a:pt x="6146" y="761"/>
                </a:lnTo>
                <a:lnTo>
                  <a:pt x="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558988" y="965974"/>
            <a:ext cx="36195" cy="60325"/>
          </a:xfrm>
          <a:custGeom>
            <a:avLst/>
            <a:gdLst/>
            <a:ahLst/>
            <a:cxnLst/>
            <a:rect l="l" t="t" r="r" b="b"/>
            <a:pathLst>
              <a:path w="36195" h="60325">
                <a:moveTo>
                  <a:pt x="34696" y="0"/>
                </a:moveTo>
                <a:lnTo>
                  <a:pt x="1397" y="0"/>
                </a:lnTo>
                <a:lnTo>
                  <a:pt x="94" y="1231"/>
                </a:lnTo>
                <a:lnTo>
                  <a:pt x="0" y="58432"/>
                </a:lnTo>
                <a:lnTo>
                  <a:pt x="1397" y="59753"/>
                </a:lnTo>
                <a:lnTo>
                  <a:pt x="4940" y="59753"/>
                </a:lnTo>
                <a:lnTo>
                  <a:pt x="6337" y="58432"/>
                </a:lnTo>
                <a:lnTo>
                  <a:pt x="6337" y="32727"/>
                </a:lnTo>
                <a:lnTo>
                  <a:pt x="28448" y="32727"/>
                </a:lnTo>
                <a:lnTo>
                  <a:pt x="29756" y="31496"/>
                </a:lnTo>
                <a:lnTo>
                  <a:pt x="29756" y="28511"/>
                </a:lnTo>
                <a:lnTo>
                  <a:pt x="28448" y="27292"/>
                </a:lnTo>
                <a:lnTo>
                  <a:pt x="6337" y="27292"/>
                </a:lnTo>
                <a:lnTo>
                  <a:pt x="6337" y="5448"/>
                </a:lnTo>
                <a:lnTo>
                  <a:pt x="34696" y="5435"/>
                </a:lnTo>
                <a:lnTo>
                  <a:pt x="36004" y="4216"/>
                </a:lnTo>
                <a:lnTo>
                  <a:pt x="36004" y="1231"/>
                </a:lnTo>
                <a:lnTo>
                  <a:pt x="34696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616634" y="965276"/>
            <a:ext cx="43815" cy="60960"/>
          </a:xfrm>
          <a:custGeom>
            <a:avLst/>
            <a:gdLst/>
            <a:ahLst/>
            <a:cxnLst/>
            <a:rect l="l" t="t" r="r" b="b"/>
            <a:pathLst>
              <a:path w="43815" h="60959">
                <a:moveTo>
                  <a:pt x="4940" y="0"/>
                </a:moveTo>
                <a:lnTo>
                  <a:pt x="1397" y="0"/>
                </a:lnTo>
                <a:lnTo>
                  <a:pt x="0" y="1308"/>
                </a:lnTo>
                <a:lnTo>
                  <a:pt x="0" y="41757"/>
                </a:lnTo>
                <a:lnTo>
                  <a:pt x="946" y="48831"/>
                </a:lnTo>
                <a:lnTo>
                  <a:pt x="4349" y="54984"/>
                </a:lnTo>
                <a:lnTo>
                  <a:pt x="11058" y="59327"/>
                </a:lnTo>
                <a:lnTo>
                  <a:pt x="21920" y="60972"/>
                </a:lnTo>
                <a:lnTo>
                  <a:pt x="32767" y="59327"/>
                </a:lnTo>
                <a:lnTo>
                  <a:pt x="38870" y="55359"/>
                </a:lnTo>
                <a:lnTo>
                  <a:pt x="9042" y="55359"/>
                </a:lnTo>
                <a:lnTo>
                  <a:pt x="6394" y="48831"/>
                </a:lnTo>
                <a:lnTo>
                  <a:pt x="6337" y="1308"/>
                </a:lnTo>
                <a:lnTo>
                  <a:pt x="4940" y="0"/>
                </a:lnTo>
                <a:close/>
              </a:path>
              <a:path w="43815" h="60959">
                <a:moveTo>
                  <a:pt x="42354" y="0"/>
                </a:moveTo>
                <a:lnTo>
                  <a:pt x="38798" y="0"/>
                </a:lnTo>
                <a:lnTo>
                  <a:pt x="37401" y="1308"/>
                </a:lnTo>
                <a:lnTo>
                  <a:pt x="37344" y="48831"/>
                </a:lnTo>
                <a:lnTo>
                  <a:pt x="34696" y="55359"/>
                </a:lnTo>
                <a:lnTo>
                  <a:pt x="38870" y="55359"/>
                </a:lnTo>
                <a:lnTo>
                  <a:pt x="39446" y="54984"/>
                </a:lnTo>
                <a:lnTo>
                  <a:pt x="42819" y="48831"/>
                </a:lnTo>
                <a:lnTo>
                  <a:pt x="43751" y="41757"/>
                </a:lnTo>
                <a:lnTo>
                  <a:pt x="43751" y="1308"/>
                </a:lnTo>
                <a:lnTo>
                  <a:pt x="42354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684172" y="965263"/>
            <a:ext cx="34925" cy="60325"/>
          </a:xfrm>
          <a:custGeom>
            <a:avLst/>
            <a:gdLst/>
            <a:ahLst/>
            <a:cxnLst/>
            <a:rect l="l" t="t" r="r" b="b"/>
            <a:pathLst>
              <a:path w="34925" h="60325">
                <a:moveTo>
                  <a:pt x="4940" y="0"/>
                </a:moveTo>
                <a:lnTo>
                  <a:pt x="1396" y="0"/>
                </a:lnTo>
                <a:lnTo>
                  <a:pt x="0" y="1320"/>
                </a:lnTo>
                <a:lnTo>
                  <a:pt x="94" y="58521"/>
                </a:lnTo>
                <a:lnTo>
                  <a:pt x="1396" y="59753"/>
                </a:lnTo>
                <a:lnTo>
                  <a:pt x="33578" y="59753"/>
                </a:lnTo>
                <a:lnTo>
                  <a:pt x="34886" y="58521"/>
                </a:lnTo>
                <a:lnTo>
                  <a:pt x="34886" y="55371"/>
                </a:lnTo>
                <a:lnTo>
                  <a:pt x="33578" y="54140"/>
                </a:lnTo>
                <a:lnTo>
                  <a:pt x="6337" y="54140"/>
                </a:lnTo>
                <a:lnTo>
                  <a:pt x="6337" y="1320"/>
                </a:lnTo>
                <a:lnTo>
                  <a:pt x="494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738554" y="965263"/>
            <a:ext cx="34925" cy="60325"/>
          </a:xfrm>
          <a:custGeom>
            <a:avLst/>
            <a:gdLst/>
            <a:ahLst/>
            <a:cxnLst/>
            <a:rect l="l" t="t" r="r" b="b"/>
            <a:pathLst>
              <a:path w="34925" h="60325">
                <a:moveTo>
                  <a:pt x="4940" y="0"/>
                </a:moveTo>
                <a:lnTo>
                  <a:pt x="1396" y="0"/>
                </a:lnTo>
                <a:lnTo>
                  <a:pt x="0" y="1320"/>
                </a:lnTo>
                <a:lnTo>
                  <a:pt x="94" y="58521"/>
                </a:lnTo>
                <a:lnTo>
                  <a:pt x="1396" y="59753"/>
                </a:lnTo>
                <a:lnTo>
                  <a:pt x="33578" y="59753"/>
                </a:lnTo>
                <a:lnTo>
                  <a:pt x="34886" y="58521"/>
                </a:lnTo>
                <a:lnTo>
                  <a:pt x="34886" y="55371"/>
                </a:lnTo>
                <a:lnTo>
                  <a:pt x="33578" y="54140"/>
                </a:lnTo>
                <a:lnTo>
                  <a:pt x="6337" y="54140"/>
                </a:lnTo>
                <a:lnTo>
                  <a:pt x="6337" y="1320"/>
                </a:lnTo>
                <a:lnTo>
                  <a:pt x="494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820367" y="964742"/>
            <a:ext cx="45085" cy="61594"/>
          </a:xfrm>
          <a:custGeom>
            <a:avLst/>
            <a:gdLst/>
            <a:ahLst/>
            <a:cxnLst/>
            <a:rect l="l" t="t" r="r" b="b"/>
            <a:pathLst>
              <a:path w="45084" h="61594">
                <a:moveTo>
                  <a:pt x="4102" y="46316"/>
                </a:moveTo>
                <a:lnTo>
                  <a:pt x="1295" y="46316"/>
                </a:lnTo>
                <a:lnTo>
                  <a:pt x="0" y="47548"/>
                </a:lnTo>
                <a:lnTo>
                  <a:pt x="88" y="50012"/>
                </a:lnTo>
                <a:lnTo>
                  <a:pt x="3632" y="56413"/>
                </a:lnTo>
                <a:lnTo>
                  <a:pt x="11569" y="61493"/>
                </a:lnTo>
                <a:lnTo>
                  <a:pt x="22199" y="61493"/>
                </a:lnTo>
                <a:lnTo>
                  <a:pt x="31755" y="60377"/>
                </a:lnTo>
                <a:lnTo>
                  <a:pt x="38774" y="57099"/>
                </a:lnTo>
                <a:lnTo>
                  <a:pt x="39618" y="56057"/>
                </a:lnTo>
                <a:lnTo>
                  <a:pt x="13982" y="56057"/>
                </a:lnTo>
                <a:lnTo>
                  <a:pt x="8572" y="52285"/>
                </a:lnTo>
                <a:lnTo>
                  <a:pt x="5029" y="46850"/>
                </a:lnTo>
                <a:lnTo>
                  <a:pt x="4102" y="46316"/>
                </a:lnTo>
                <a:close/>
              </a:path>
              <a:path w="45084" h="61594">
                <a:moveTo>
                  <a:pt x="31711" y="0"/>
                </a:moveTo>
                <a:lnTo>
                  <a:pt x="9232" y="0"/>
                </a:lnTo>
                <a:lnTo>
                  <a:pt x="2984" y="6921"/>
                </a:lnTo>
                <a:lnTo>
                  <a:pt x="2984" y="14998"/>
                </a:lnTo>
                <a:lnTo>
                  <a:pt x="8493" y="26069"/>
                </a:lnTo>
                <a:lnTo>
                  <a:pt x="20612" y="31384"/>
                </a:lnTo>
                <a:lnTo>
                  <a:pt x="32731" y="35876"/>
                </a:lnTo>
                <a:lnTo>
                  <a:pt x="38239" y="44475"/>
                </a:lnTo>
                <a:lnTo>
                  <a:pt x="38239" y="52196"/>
                </a:lnTo>
                <a:lnTo>
                  <a:pt x="32448" y="56057"/>
                </a:lnTo>
                <a:lnTo>
                  <a:pt x="39618" y="56057"/>
                </a:lnTo>
                <a:lnTo>
                  <a:pt x="43100" y="51763"/>
                </a:lnTo>
                <a:lnTo>
                  <a:pt x="44576" y="44475"/>
                </a:lnTo>
                <a:lnTo>
                  <a:pt x="39068" y="32997"/>
                </a:lnTo>
                <a:lnTo>
                  <a:pt x="26949" y="27270"/>
                </a:lnTo>
                <a:lnTo>
                  <a:pt x="14830" y="22776"/>
                </a:lnTo>
                <a:lnTo>
                  <a:pt x="9321" y="14998"/>
                </a:lnTo>
                <a:lnTo>
                  <a:pt x="9321" y="9994"/>
                </a:lnTo>
                <a:lnTo>
                  <a:pt x="13055" y="5435"/>
                </a:lnTo>
                <a:lnTo>
                  <a:pt x="40255" y="5435"/>
                </a:lnTo>
                <a:lnTo>
                  <a:pt x="38887" y="3505"/>
                </a:lnTo>
                <a:lnTo>
                  <a:pt x="31711" y="0"/>
                </a:lnTo>
                <a:close/>
              </a:path>
              <a:path w="45084" h="61594">
                <a:moveTo>
                  <a:pt x="40255" y="5435"/>
                </a:moveTo>
                <a:lnTo>
                  <a:pt x="30683" y="5435"/>
                </a:lnTo>
                <a:lnTo>
                  <a:pt x="35166" y="9118"/>
                </a:lnTo>
                <a:lnTo>
                  <a:pt x="38709" y="13246"/>
                </a:lnTo>
                <a:lnTo>
                  <a:pt x="39547" y="13512"/>
                </a:lnTo>
                <a:lnTo>
                  <a:pt x="42062" y="13512"/>
                </a:lnTo>
                <a:lnTo>
                  <a:pt x="43370" y="12280"/>
                </a:lnTo>
                <a:lnTo>
                  <a:pt x="43337" y="9994"/>
                </a:lnTo>
                <a:lnTo>
                  <a:pt x="43179" y="9563"/>
                </a:lnTo>
                <a:lnTo>
                  <a:pt x="40255" y="5435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885931" y="965974"/>
            <a:ext cx="37465" cy="59055"/>
          </a:xfrm>
          <a:custGeom>
            <a:avLst/>
            <a:gdLst/>
            <a:ahLst/>
            <a:cxnLst/>
            <a:rect l="l" t="t" r="r" b="b"/>
            <a:pathLst>
              <a:path w="37465" h="59055">
                <a:moveTo>
                  <a:pt x="34614" y="0"/>
                </a:moveTo>
                <a:lnTo>
                  <a:pt x="1314" y="0"/>
                </a:lnTo>
                <a:lnTo>
                  <a:pt x="0" y="1219"/>
                </a:lnTo>
                <a:lnTo>
                  <a:pt x="0" y="57810"/>
                </a:lnTo>
                <a:lnTo>
                  <a:pt x="1314" y="59042"/>
                </a:lnTo>
                <a:lnTo>
                  <a:pt x="35630" y="59042"/>
                </a:lnTo>
                <a:lnTo>
                  <a:pt x="36938" y="57810"/>
                </a:lnTo>
                <a:lnTo>
                  <a:pt x="36938" y="54825"/>
                </a:lnTo>
                <a:lnTo>
                  <a:pt x="35642" y="53606"/>
                </a:lnTo>
                <a:lnTo>
                  <a:pt x="6255" y="53606"/>
                </a:lnTo>
                <a:lnTo>
                  <a:pt x="6255" y="32016"/>
                </a:lnTo>
                <a:lnTo>
                  <a:pt x="28365" y="32016"/>
                </a:lnTo>
                <a:lnTo>
                  <a:pt x="29661" y="30784"/>
                </a:lnTo>
                <a:lnTo>
                  <a:pt x="29661" y="27813"/>
                </a:lnTo>
                <a:lnTo>
                  <a:pt x="28365" y="26581"/>
                </a:lnTo>
                <a:lnTo>
                  <a:pt x="6255" y="26581"/>
                </a:lnTo>
                <a:lnTo>
                  <a:pt x="6255" y="5435"/>
                </a:lnTo>
                <a:lnTo>
                  <a:pt x="34614" y="5435"/>
                </a:lnTo>
                <a:lnTo>
                  <a:pt x="35922" y="4203"/>
                </a:lnTo>
                <a:lnTo>
                  <a:pt x="35922" y="1219"/>
                </a:lnTo>
                <a:lnTo>
                  <a:pt x="34614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943494" y="965974"/>
            <a:ext cx="40640" cy="60325"/>
          </a:xfrm>
          <a:custGeom>
            <a:avLst/>
            <a:gdLst/>
            <a:ahLst/>
            <a:cxnLst/>
            <a:rect l="l" t="t" r="r" b="b"/>
            <a:pathLst>
              <a:path w="40640" h="60325">
                <a:moveTo>
                  <a:pt x="32080" y="0"/>
                </a:moveTo>
                <a:lnTo>
                  <a:pt x="1397" y="0"/>
                </a:lnTo>
                <a:lnTo>
                  <a:pt x="0" y="1320"/>
                </a:lnTo>
                <a:lnTo>
                  <a:pt x="0" y="58432"/>
                </a:lnTo>
                <a:lnTo>
                  <a:pt x="1397" y="59753"/>
                </a:lnTo>
                <a:lnTo>
                  <a:pt x="4940" y="59753"/>
                </a:lnTo>
                <a:lnTo>
                  <a:pt x="6337" y="58432"/>
                </a:lnTo>
                <a:lnTo>
                  <a:pt x="6337" y="33515"/>
                </a:lnTo>
                <a:lnTo>
                  <a:pt x="22847" y="33515"/>
                </a:lnTo>
                <a:lnTo>
                  <a:pt x="32918" y="33083"/>
                </a:lnTo>
                <a:lnTo>
                  <a:pt x="37468" y="28079"/>
                </a:lnTo>
                <a:lnTo>
                  <a:pt x="6337" y="28079"/>
                </a:lnTo>
                <a:lnTo>
                  <a:pt x="6337" y="5448"/>
                </a:lnTo>
                <a:lnTo>
                  <a:pt x="37590" y="5435"/>
                </a:lnTo>
                <a:lnTo>
                  <a:pt x="32080" y="0"/>
                </a:lnTo>
                <a:close/>
              </a:path>
              <a:path w="40640" h="60325">
                <a:moveTo>
                  <a:pt x="22847" y="33515"/>
                </a:moveTo>
                <a:lnTo>
                  <a:pt x="15760" y="33515"/>
                </a:lnTo>
                <a:lnTo>
                  <a:pt x="34759" y="58432"/>
                </a:lnTo>
                <a:lnTo>
                  <a:pt x="35445" y="59397"/>
                </a:lnTo>
                <a:lnTo>
                  <a:pt x="36461" y="59753"/>
                </a:lnTo>
                <a:lnTo>
                  <a:pt x="39166" y="59753"/>
                </a:lnTo>
                <a:lnTo>
                  <a:pt x="40576" y="58432"/>
                </a:lnTo>
                <a:lnTo>
                  <a:pt x="40576" y="56146"/>
                </a:lnTo>
                <a:lnTo>
                  <a:pt x="40386" y="55448"/>
                </a:lnTo>
                <a:lnTo>
                  <a:pt x="39916" y="54927"/>
                </a:lnTo>
                <a:lnTo>
                  <a:pt x="22847" y="33515"/>
                </a:lnTo>
                <a:close/>
              </a:path>
              <a:path w="40640" h="60325">
                <a:moveTo>
                  <a:pt x="37590" y="5435"/>
                </a:moveTo>
                <a:lnTo>
                  <a:pt x="28346" y="5435"/>
                </a:lnTo>
                <a:lnTo>
                  <a:pt x="33108" y="10274"/>
                </a:lnTo>
                <a:lnTo>
                  <a:pt x="33108" y="23075"/>
                </a:lnTo>
                <a:lnTo>
                  <a:pt x="28448" y="28079"/>
                </a:lnTo>
                <a:lnTo>
                  <a:pt x="37468" y="28079"/>
                </a:lnTo>
                <a:lnTo>
                  <a:pt x="39547" y="25793"/>
                </a:lnTo>
                <a:lnTo>
                  <a:pt x="39547" y="7366"/>
                </a:lnTo>
                <a:lnTo>
                  <a:pt x="37590" y="5435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998053" y="965276"/>
            <a:ext cx="50800" cy="60960"/>
          </a:xfrm>
          <a:custGeom>
            <a:avLst/>
            <a:gdLst/>
            <a:ahLst/>
            <a:cxnLst/>
            <a:rect l="l" t="t" r="r" b="b"/>
            <a:pathLst>
              <a:path w="50800" h="60959">
                <a:moveTo>
                  <a:pt x="4940" y="0"/>
                </a:moveTo>
                <a:lnTo>
                  <a:pt x="1409" y="0"/>
                </a:lnTo>
                <a:lnTo>
                  <a:pt x="94" y="1231"/>
                </a:lnTo>
                <a:lnTo>
                  <a:pt x="0" y="3505"/>
                </a:lnTo>
                <a:lnTo>
                  <a:pt x="279" y="4305"/>
                </a:lnTo>
                <a:lnTo>
                  <a:pt x="22110" y="58432"/>
                </a:lnTo>
                <a:lnTo>
                  <a:pt x="22580" y="59664"/>
                </a:lnTo>
                <a:lnTo>
                  <a:pt x="23888" y="60451"/>
                </a:lnTo>
                <a:lnTo>
                  <a:pt x="26301" y="60451"/>
                </a:lnTo>
                <a:lnTo>
                  <a:pt x="27609" y="59664"/>
                </a:lnTo>
                <a:lnTo>
                  <a:pt x="28079" y="58432"/>
                </a:lnTo>
                <a:lnTo>
                  <a:pt x="31829" y="49136"/>
                </a:lnTo>
                <a:lnTo>
                  <a:pt x="25095" y="49136"/>
                </a:lnTo>
                <a:lnTo>
                  <a:pt x="5880" y="1231"/>
                </a:lnTo>
                <a:lnTo>
                  <a:pt x="4940" y="0"/>
                </a:lnTo>
                <a:close/>
              </a:path>
              <a:path w="50800" h="60959">
                <a:moveTo>
                  <a:pt x="48793" y="0"/>
                </a:moveTo>
                <a:lnTo>
                  <a:pt x="45237" y="0"/>
                </a:lnTo>
                <a:lnTo>
                  <a:pt x="44310" y="1231"/>
                </a:lnTo>
                <a:lnTo>
                  <a:pt x="25095" y="49136"/>
                </a:lnTo>
                <a:lnTo>
                  <a:pt x="31829" y="49136"/>
                </a:lnTo>
                <a:lnTo>
                  <a:pt x="49910" y="4305"/>
                </a:lnTo>
                <a:lnTo>
                  <a:pt x="50190" y="3505"/>
                </a:lnTo>
                <a:lnTo>
                  <a:pt x="50096" y="1231"/>
                </a:lnTo>
                <a:lnTo>
                  <a:pt x="48793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066811" y="965276"/>
            <a:ext cx="6350" cy="60960"/>
          </a:xfrm>
          <a:custGeom>
            <a:avLst/>
            <a:gdLst/>
            <a:ahLst/>
            <a:cxnLst/>
            <a:rect l="l" t="t" r="r" b="b"/>
            <a:pathLst>
              <a:path w="6350" h="60959">
                <a:moveTo>
                  <a:pt x="4940" y="0"/>
                </a:moveTo>
                <a:lnTo>
                  <a:pt x="1397" y="0"/>
                </a:lnTo>
                <a:lnTo>
                  <a:pt x="0" y="1396"/>
                </a:lnTo>
                <a:lnTo>
                  <a:pt x="0" y="59042"/>
                </a:lnTo>
                <a:lnTo>
                  <a:pt x="1397" y="60451"/>
                </a:lnTo>
                <a:lnTo>
                  <a:pt x="4940" y="60451"/>
                </a:lnTo>
                <a:lnTo>
                  <a:pt x="6337" y="59042"/>
                </a:lnTo>
                <a:lnTo>
                  <a:pt x="6337" y="1396"/>
                </a:lnTo>
                <a:lnTo>
                  <a:pt x="494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094040" y="964742"/>
            <a:ext cx="50800" cy="61594"/>
          </a:xfrm>
          <a:custGeom>
            <a:avLst/>
            <a:gdLst/>
            <a:ahLst/>
            <a:cxnLst/>
            <a:rect l="l" t="t" r="r" b="b"/>
            <a:pathLst>
              <a:path w="50800" h="61594">
                <a:moveTo>
                  <a:pt x="37960" y="0"/>
                </a:moveTo>
                <a:lnTo>
                  <a:pt x="29108" y="0"/>
                </a:lnTo>
                <a:lnTo>
                  <a:pt x="16925" y="1888"/>
                </a:lnTo>
                <a:lnTo>
                  <a:pt x="7767" y="7602"/>
                </a:lnTo>
                <a:lnTo>
                  <a:pt x="2003" y="17214"/>
                </a:lnTo>
                <a:lnTo>
                  <a:pt x="0" y="30797"/>
                </a:lnTo>
                <a:lnTo>
                  <a:pt x="2003" y="44698"/>
                </a:lnTo>
                <a:lnTo>
                  <a:pt x="7767" y="54243"/>
                </a:lnTo>
                <a:lnTo>
                  <a:pt x="16925" y="59742"/>
                </a:lnTo>
                <a:lnTo>
                  <a:pt x="29108" y="61506"/>
                </a:lnTo>
                <a:lnTo>
                  <a:pt x="37680" y="61506"/>
                </a:lnTo>
                <a:lnTo>
                  <a:pt x="46075" y="57823"/>
                </a:lnTo>
                <a:lnTo>
                  <a:pt x="47360" y="56070"/>
                </a:lnTo>
                <a:lnTo>
                  <a:pt x="29108" y="56070"/>
                </a:lnTo>
                <a:lnTo>
                  <a:pt x="19515" y="54687"/>
                </a:lnTo>
                <a:lnTo>
                  <a:pt x="12426" y="50277"/>
                </a:lnTo>
                <a:lnTo>
                  <a:pt x="8034" y="42445"/>
                </a:lnTo>
                <a:lnTo>
                  <a:pt x="6527" y="30797"/>
                </a:lnTo>
                <a:lnTo>
                  <a:pt x="8034" y="19582"/>
                </a:lnTo>
                <a:lnTo>
                  <a:pt x="12426" y="11674"/>
                </a:lnTo>
                <a:lnTo>
                  <a:pt x="19515" y="6990"/>
                </a:lnTo>
                <a:lnTo>
                  <a:pt x="29108" y="5448"/>
                </a:lnTo>
                <a:lnTo>
                  <a:pt x="47122" y="5448"/>
                </a:lnTo>
                <a:lnTo>
                  <a:pt x="45707" y="3606"/>
                </a:lnTo>
                <a:lnTo>
                  <a:pt x="37960" y="0"/>
                </a:lnTo>
                <a:close/>
              </a:path>
              <a:path w="50800" h="61594">
                <a:moveTo>
                  <a:pt x="49441" y="47726"/>
                </a:moveTo>
                <a:lnTo>
                  <a:pt x="47015" y="47726"/>
                </a:lnTo>
                <a:lnTo>
                  <a:pt x="45986" y="47993"/>
                </a:lnTo>
                <a:lnTo>
                  <a:pt x="41694" y="53784"/>
                </a:lnTo>
                <a:lnTo>
                  <a:pt x="35255" y="56070"/>
                </a:lnTo>
                <a:lnTo>
                  <a:pt x="47360" y="56070"/>
                </a:lnTo>
                <a:lnTo>
                  <a:pt x="50190" y="52209"/>
                </a:lnTo>
                <a:lnTo>
                  <a:pt x="50558" y="51676"/>
                </a:lnTo>
                <a:lnTo>
                  <a:pt x="50736" y="51244"/>
                </a:lnTo>
                <a:lnTo>
                  <a:pt x="50736" y="48958"/>
                </a:lnTo>
                <a:lnTo>
                  <a:pt x="49441" y="47726"/>
                </a:lnTo>
                <a:close/>
              </a:path>
              <a:path w="50800" h="61594">
                <a:moveTo>
                  <a:pt x="47122" y="5448"/>
                </a:moveTo>
                <a:lnTo>
                  <a:pt x="36093" y="5448"/>
                </a:lnTo>
                <a:lnTo>
                  <a:pt x="42164" y="8686"/>
                </a:lnTo>
                <a:lnTo>
                  <a:pt x="45339" y="12814"/>
                </a:lnTo>
                <a:lnTo>
                  <a:pt x="46075" y="13690"/>
                </a:lnTo>
                <a:lnTo>
                  <a:pt x="46913" y="13957"/>
                </a:lnTo>
                <a:lnTo>
                  <a:pt x="49441" y="13957"/>
                </a:lnTo>
                <a:lnTo>
                  <a:pt x="50643" y="12814"/>
                </a:lnTo>
                <a:lnTo>
                  <a:pt x="50736" y="10528"/>
                </a:lnTo>
                <a:lnTo>
                  <a:pt x="50558" y="9918"/>
                </a:lnTo>
                <a:lnTo>
                  <a:pt x="47122" y="5448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165673" y="965974"/>
            <a:ext cx="37465" cy="59055"/>
          </a:xfrm>
          <a:custGeom>
            <a:avLst/>
            <a:gdLst/>
            <a:ahLst/>
            <a:cxnLst/>
            <a:rect l="l" t="t" r="r" b="b"/>
            <a:pathLst>
              <a:path w="37465" h="59055">
                <a:moveTo>
                  <a:pt x="34615" y="0"/>
                </a:moveTo>
                <a:lnTo>
                  <a:pt x="1302" y="0"/>
                </a:lnTo>
                <a:lnTo>
                  <a:pt x="0" y="1219"/>
                </a:lnTo>
                <a:lnTo>
                  <a:pt x="0" y="57810"/>
                </a:lnTo>
                <a:lnTo>
                  <a:pt x="1302" y="59042"/>
                </a:lnTo>
                <a:lnTo>
                  <a:pt x="35631" y="59042"/>
                </a:lnTo>
                <a:lnTo>
                  <a:pt x="36939" y="57810"/>
                </a:lnTo>
                <a:lnTo>
                  <a:pt x="36939" y="54825"/>
                </a:lnTo>
                <a:lnTo>
                  <a:pt x="35631" y="53606"/>
                </a:lnTo>
                <a:lnTo>
                  <a:pt x="6255" y="53606"/>
                </a:lnTo>
                <a:lnTo>
                  <a:pt x="6255" y="32016"/>
                </a:lnTo>
                <a:lnTo>
                  <a:pt x="28353" y="32016"/>
                </a:lnTo>
                <a:lnTo>
                  <a:pt x="29662" y="30784"/>
                </a:lnTo>
                <a:lnTo>
                  <a:pt x="29662" y="27813"/>
                </a:lnTo>
                <a:lnTo>
                  <a:pt x="28353" y="26581"/>
                </a:lnTo>
                <a:lnTo>
                  <a:pt x="6255" y="26581"/>
                </a:lnTo>
                <a:lnTo>
                  <a:pt x="6255" y="5435"/>
                </a:lnTo>
                <a:lnTo>
                  <a:pt x="34615" y="5435"/>
                </a:lnTo>
                <a:lnTo>
                  <a:pt x="35923" y="4203"/>
                </a:lnTo>
                <a:lnTo>
                  <a:pt x="35923" y="1219"/>
                </a:lnTo>
                <a:lnTo>
                  <a:pt x="34615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254758" y="965263"/>
            <a:ext cx="34925" cy="60325"/>
          </a:xfrm>
          <a:custGeom>
            <a:avLst/>
            <a:gdLst/>
            <a:ahLst/>
            <a:cxnLst/>
            <a:rect l="l" t="t" r="r" b="b"/>
            <a:pathLst>
              <a:path w="34925" h="60325">
                <a:moveTo>
                  <a:pt x="4940" y="0"/>
                </a:moveTo>
                <a:lnTo>
                  <a:pt x="1396" y="0"/>
                </a:lnTo>
                <a:lnTo>
                  <a:pt x="0" y="1320"/>
                </a:lnTo>
                <a:lnTo>
                  <a:pt x="94" y="58521"/>
                </a:lnTo>
                <a:lnTo>
                  <a:pt x="1396" y="59753"/>
                </a:lnTo>
                <a:lnTo>
                  <a:pt x="33578" y="59753"/>
                </a:lnTo>
                <a:lnTo>
                  <a:pt x="34886" y="58521"/>
                </a:lnTo>
                <a:lnTo>
                  <a:pt x="34886" y="55371"/>
                </a:lnTo>
                <a:lnTo>
                  <a:pt x="33578" y="54140"/>
                </a:lnTo>
                <a:lnTo>
                  <a:pt x="6337" y="54140"/>
                </a:lnTo>
                <a:lnTo>
                  <a:pt x="6337" y="1320"/>
                </a:lnTo>
                <a:lnTo>
                  <a:pt x="494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304200" y="965263"/>
            <a:ext cx="52705" cy="60960"/>
          </a:xfrm>
          <a:custGeom>
            <a:avLst/>
            <a:gdLst/>
            <a:ahLst/>
            <a:cxnLst/>
            <a:rect l="l" t="t" r="r" b="b"/>
            <a:pathLst>
              <a:path w="52704" h="60959">
                <a:moveTo>
                  <a:pt x="27609" y="0"/>
                </a:moveTo>
                <a:lnTo>
                  <a:pt x="24345" y="0"/>
                </a:lnTo>
                <a:lnTo>
                  <a:pt x="23507" y="965"/>
                </a:lnTo>
                <a:lnTo>
                  <a:pt x="23037" y="2019"/>
                </a:lnTo>
                <a:lnTo>
                  <a:pt x="279" y="56146"/>
                </a:lnTo>
                <a:lnTo>
                  <a:pt x="88" y="56502"/>
                </a:lnTo>
                <a:lnTo>
                  <a:pt x="0" y="59055"/>
                </a:lnTo>
                <a:lnTo>
                  <a:pt x="1396" y="60452"/>
                </a:lnTo>
                <a:lnTo>
                  <a:pt x="4749" y="60452"/>
                </a:lnTo>
                <a:lnTo>
                  <a:pt x="5778" y="59486"/>
                </a:lnTo>
                <a:lnTo>
                  <a:pt x="13055" y="42291"/>
                </a:lnTo>
                <a:lnTo>
                  <a:pt x="46027" y="42291"/>
                </a:lnTo>
                <a:lnTo>
                  <a:pt x="43740" y="36855"/>
                </a:lnTo>
                <a:lnTo>
                  <a:pt x="15011" y="36855"/>
                </a:lnTo>
                <a:lnTo>
                  <a:pt x="26022" y="10007"/>
                </a:lnTo>
                <a:lnTo>
                  <a:pt x="32443" y="10007"/>
                </a:lnTo>
                <a:lnTo>
                  <a:pt x="28638" y="965"/>
                </a:lnTo>
                <a:lnTo>
                  <a:pt x="27609" y="0"/>
                </a:lnTo>
                <a:close/>
              </a:path>
              <a:path w="52704" h="60959">
                <a:moveTo>
                  <a:pt x="46027" y="42291"/>
                </a:moveTo>
                <a:lnTo>
                  <a:pt x="39077" y="42291"/>
                </a:lnTo>
                <a:lnTo>
                  <a:pt x="46266" y="59575"/>
                </a:lnTo>
                <a:lnTo>
                  <a:pt x="47294" y="60452"/>
                </a:lnTo>
                <a:lnTo>
                  <a:pt x="50838" y="60452"/>
                </a:lnTo>
                <a:lnTo>
                  <a:pt x="52146" y="59055"/>
                </a:lnTo>
                <a:lnTo>
                  <a:pt x="52044" y="56591"/>
                </a:lnTo>
                <a:lnTo>
                  <a:pt x="46027" y="42291"/>
                </a:lnTo>
                <a:close/>
              </a:path>
              <a:path w="52704" h="60959">
                <a:moveTo>
                  <a:pt x="32443" y="10007"/>
                </a:moveTo>
                <a:lnTo>
                  <a:pt x="26022" y="10007"/>
                </a:lnTo>
                <a:lnTo>
                  <a:pt x="37122" y="36855"/>
                </a:lnTo>
                <a:lnTo>
                  <a:pt x="43740" y="36855"/>
                </a:lnTo>
                <a:lnTo>
                  <a:pt x="32443" y="10007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363063" y="965263"/>
            <a:ext cx="73025" cy="60960"/>
          </a:xfrm>
          <a:custGeom>
            <a:avLst/>
            <a:gdLst/>
            <a:ahLst/>
            <a:cxnLst/>
            <a:rect l="l" t="t" r="r" b="b"/>
            <a:pathLst>
              <a:path w="73025" h="60959">
                <a:moveTo>
                  <a:pt x="4940" y="0"/>
                </a:moveTo>
                <a:lnTo>
                  <a:pt x="1396" y="0"/>
                </a:lnTo>
                <a:lnTo>
                  <a:pt x="94" y="1231"/>
                </a:lnTo>
                <a:lnTo>
                  <a:pt x="0" y="3340"/>
                </a:lnTo>
                <a:lnTo>
                  <a:pt x="190" y="4038"/>
                </a:lnTo>
                <a:lnTo>
                  <a:pt x="16700" y="58254"/>
                </a:lnTo>
                <a:lnTo>
                  <a:pt x="17068" y="59575"/>
                </a:lnTo>
                <a:lnTo>
                  <a:pt x="18376" y="60452"/>
                </a:lnTo>
                <a:lnTo>
                  <a:pt x="21259" y="60452"/>
                </a:lnTo>
                <a:lnTo>
                  <a:pt x="22478" y="59575"/>
                </a:lnTo>
                <a:lnTo>
                  <a:pt x="22847" y="58178"/>
                </a:lnTo>
                <a:lnTo>
                  <a:pt x="26045" y="47548"/>
                </a:lnTo>
                <a:lnTo>
                  <a:pt x="19862" y="47548"/>
                </a:lnTo>
                <a:lnTo>
                  <a:pt x="5968" y="1231"/>
                </a:lnTo>
                <a:lnTo>
                  <a:pt x="4940" y="0"/>
                </a:lnTo>
                <a:close/>
              </a:path>
              <a:path w="73025" h="60959">
                <a:moveTo>
                  <a:pt x="42687" y="13512"/>
                </a:moveTo>
                <a:lnTo>
                  <a:pt x="36283" y="13512"/>
                </a:lnTo>
                <a:lnTo>
                  <a:pt x="49728" y="58254"/>
                </a:lnTo>
                <a:lnTo>
                  <a:pt x="50088" y="59575"/>
                </a:lnTo>
                <a:lnTo>
                  <a:pt x="51295" y="60452"/>
                </a:lnTo>
                <a:lnTo>
                  <a:pt x="54190" y="60452"/>
                </a:lnTo>
                <a:lnTo>
                  <a:pt x="55498" y="59575"/>
                </a:lnTo>
                <a:lnTo>
                  <a:pt x="55890" y="58178"/>
                </a:lnTo>
                <a:lnTo>
                  <a:pt x="59127" y="47548"/>
                </a:lnTo>
                <a:lnTo>
                  <a:pt x="52704" y="47548"/>
                </a:lnTo>
                <a:lnTo>
                  <a:pt x="42687" y="13512"/>
                </a:lnTo>
                <a:close/>
              </a:path>
              <a:path w="73025" h="60959">
                <a:moveTo>
                  <a:pt x="37680" y="0"/>
                </a:moveTo>
                <a:lnTo>
                  <a:pt x="34886" y="0"/>
                </a:lnTo>
                <a:lnTo>
                  <a:pt x="33578" y="800"/>
                </a:lnTo>
                <a:lnTo>
                  <a:pt x="33210" y="2197"/>
                </a:lnTo>
                <a:lnTo>
                  <a:pt x="19862" y="47548"/>
                </a:lnTo>
                <a:lnTo>
                  <a:pt x="26045" y="47548"/>
                </a:lnTo>
                <a:lnTo>
                  <a:pt x="36283" y="13512"/>
                </a:lnTo>
                <a:lnTo>
                  <a:pt x="42687" y="13512"/>
                </a:lnTo>
                <a:lnTo>
                  <a:pt x="39357" y="2197"/>
                </a:lnTo>
                <a:lnTo>
                  <a:pt x="38988" y="800"/>
                </a:lnTo>
                <a:lnTo>
                  <a:pt x="37680" y="0"/>
                </a:lnTo>
                <a:close/>
              </a:path>
              <a:path w="73025" h="60959">
                <a:moveTo>
                  <a:pt x="71170" y="0"/>
                </a:moveTo>
                <a:lnTo>
                  <a:pt x="67627" y="0"/>
                </a:lnTo>
                <a:lnTo>
                  <a:pt x="66598" y="1231"/>
                </a:lnTo>
                <a:lnTo>
                  <a:pt x="52704" y="47548"/>
                </a:lnTo>
                <a:lnTo>
                  <a:pt x="59127" y="47548"/>
                </a:lnTo>
                <a:lnTo>
                  <a:pt x="72377" y="4038"/>
                </a:lnTo>
                <a:lnTo>
                  <a:pt x="72506" y="2197"/>
                </a:lnTo>
                <a:lnTo>
                  <a:pt x="72473" y="1231"/>
                </a:lnTo>
                <a:lnTo>
                  <a:pt x="7117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485822" y="965974"/>
            <a:ext cx="36195" cy="60325"/>
          </a:xfrm>
          <a:custGeom>
            <a:avLst/>
            <a:gdLst/>
            <a:ahLst/>
            <a:cxnLst/>
            <a:rect l="l" t="t" r="r" b="b"/>
            <a:pathLst>
              <a:path w="36195" h="60325">
                <a:moveTo>
                  <a:pt x="34696" y="0"/>
                </a:moveTo>
                <a:lnTo>
                  <a:pt x="1397" y="0"/>
                </a:lnTo>
                <a:lnTo>
                  <a:pt x="94" y="1231"/>
                </a:lnTo>
                <a:lnTo>
                  <a:pt x="0" y="58432"/>
                </a:lnTo>
                <a:lnTo>
                  <a:pt x="1397" y="59753"/>
                </a:lnTo>
                <a:lnTo>
                  <a:pt x="4940" y="59753"/>
                </a:lnTo>
                <a:lnTo>
                  <a:pt x="6337" y="58432"/>
                </a:lnTo>
                <a:lnTo>
                  <a:pt x="6337" y="32727"/>
                </a:lnTo>
                <a:lnTo>
                  <a:pt x="28448" y="32727"/>
                </a:lnTo>
                <a:lnTo>
                  <a:pt x="29743" y="31496"/>
                </a:lnTo>
                <a:lnTo>
                  <a:pt x="29743" y="28511"/>
                </a:lnTo>
                <a:lnTo>
                  <a:pt x="28448" y="27292"/>
                </a:lnTo>
                <a:lnTo>
                  <a:pt x="6337" y="27292"/>
                </a:lnTo>
                <a:lnTo>
                  <a:pt x="6337" y="5448"/>
                </a:lnTo>
                <a:lnTo>
                  <a:pt x="34696" y="5435"/>
                </a:lnTo>
                <a:lnTo>
                  <a:pt x="36004" y="4216"/>
                </a:lnTo>
                <a:lnTo>
                  <a:pt x="36004" y="1231"/>
                </a:lnTo>
                <a:lnTo>
                  <a:pt x="34696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543467" y="965276"/>
            <a:ext cx="6350" cy="60960"/>
          </a:xfrm>
          <a:custGeom>
            <a:avLst/>
            <a:gdLst/>
            <a:ahLst/>
            <a:cxnLst/>
            <a:rect l="l" t="t" r="r" b="b"/>
            <a:pathLst>
              <a:path w="6350" h="60959">
                <a:moveTo>
                  <a:pt x="4940" y="0"/>
                </a:moveTo>
                <a:lnTo>
                  <a:pt x="1397" y="0"/>
                </a:lnTo>
                <a:lnTo>
                  <a:pt x="0" y="1396"/>
                </a:lnTo>
                <a:lnTo>
                  <a:pt x="0" y="59042"/>
                </a:lnTo>
                <a:lnTo>
                  <a:pt x="1397" y="60451"/>
                </a:lnTo>
                <a:lnTo>
                  <a:pt x="4940" y="60451"/>
                </a:lnTo>
                <a:lnTo>
                  <a:pt x="6337" y="59042"/>
                </a:lnTo>
                <a:lnTo>
                  <a:pt x="6337" y="1396"/>
                </a:lnTo>
                <a:lnTo>
                  <a:pt x="494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574049" y="965974"/>
            <a:ext cx="40640" cy="60325"/>
          </a:xfrm>
          <a:custGeom>
            <a:avLst/>
            <a:gdLst/>
            <a:ahLst/>
            <a:cxnLst/>
            <a:rect l="l" t="t" r="r" b="b"/>
            <a:pathLst>
              <a:path w="40640" h="60325">
                <a:moveTo>
                  <a:pt x="32092" y="0"/>
                </a:moveTo>
                <a:lnTo>
                  <a:pt x="1409" y="0"/>
                </a:lnTo>
                <a:lnTo>
                  <a:pt x="0" y="1320"/>
                </a:lnTo>
                <a:lnTo>
                  <a:pt x="0" y="58432"/>
                </a:lnTo>
                <a:lnTo>
                  <a:pt x="1409" y="59753"/>
                </a:lnTo>
                <a:lnTo>
                  <a:pt x="4953" y="59753"/>
                </a:lnTo>
                <a:lnTo>
                  <a:pt x="6350" y="58432"/>
                </a:lnTo>
                <a:lnTo>
                  <a:pt x="6350" y="33515"/>
                </a:lnTo>
                <a:lnTo>
                  <a:pt x="22860" y="33515"/>
                </a:lnTo>
                <a:lnTo>
                  <a:pt x="32931" y="33083"/>
                </a:lnTo>
                <a:lnTo>
                  <a:pt x="37481" y="28079"/>
                </a:lnTo>
                <a:lnTo>
                  <a:pt x="6350" y="28079"/>
                </a:lnTo>
                <a:lnTo>
                  <a:pt x="6350" y="5448"/>
                </a:lnTo>
                <a:lnTo>
                  <a:pt x="37603" y="5435"/>
                </a:lnTo>
                <a:lnTo>
                  <a:pt x="32092" y="0"/>
                </a:lnTo>
                <a:close/>
              </a:path>
              <a:path w="40640" h="60325">
                <a:moveTo>
                  <a:pt x="22860" y="33515"/>
                </a:moveTo>
                <a:lnTo>
                  <a:pt x="15773" y="33515"/>
                </a:lnTo>
                <a:lnTo>
                  <a:pt x="34759" y="58432"/>
                </a:lnTo>
                <a:lnTo>
                  <a:pt x="35445" y="59397"/>
                </a:lnTo>
                <a:lnTo>
                  <a:pt x="36474" y="59753"/>
                </a:lnTo>
                <a:lnTo>
                  <a:pt x="39179" y="59753"/>
                </a:lnTo>
                <a:lnTo>
                  <a:pt x="40576" y="58432"/>
                </a:lnTo>
                <a:lnTo>
                  <a:pt x="40576" y="56146"/>
                </a:lnTo>
                <a:lnTo>
                  <a:pt x="40386" y="55448"/>
                </a:lnTo>
                <a:lnTo>
                  <a:pt x="39928" y="54927"/>
                </a:lnTo>
                <a:lnTo>
                  <a:pt x="22860" y="33515"/>
                </a:lnTo>
                <a:close/>
              </a:path>
              <a:path w="40640" h="60325">
                <a:moveTo>
                  <a:pt x="37603" y="5435"/>
                </a:moveTo>
                <a:lnTo>
                  <a:pt x="28359" y="5435"/>
                </a:lnTo>
                <a:lnTo>
                  <a:pt x="33121" y="10274"/>
                </a:lnTo>
                <a:lnTo>
                  <a:pt x="33121" y="23075"/>
                </a:lnTo>
                <a:lnTo>
                  <a:pt x="28448" y="28079"/>
                </a:lnTo>
                <a:lnTo>
                  <a:pt x="37481" y="28079"/>
                </a:lnTo>
                <a:lnTo>
                  <a:pt x="39560" y="25793"/>
                </a:lnTo>
                <a:lnTo>
                  <a:pt x="39560" y="7366"/>
                </a:lnTo>
                <a:lnTo>
                  <a:pt x="37603" y="5435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633383" y="965263"/>
            <a:ext cx="57150" cy="60960"/>
          </a:xfrm>
          <a:custGeom>
            <a:avLst/>
            <a:gdLst/>
            <a:ahLst/>
            <a:cxnLst/>
            <a:rect l="l" t="t" r="r" b="b"/>
            <a:pathLst>
              <a:path w="57150" h="60959">
                <a:moveTo>
                  <a:pt x="4483" y="0"/>
                </a:moveTo>
                <a:lnTo>
                  <a:pt x="1396" y="0"/>
                </a:lnTo>
                <a:lnTo>
                  <a:pt x="0" y="1320"/>
                </a:lnTo>
                <a:lnTo>
                  <a:pt x="0" y="59143"/>
                </a:lnTo>
                <a:lnTo>
                  <a:pt x="1396" y="60452"/>
                </a:lnTo>
                <a:lnTo>
                  <a:pt x="4762" y="60452"/>
                </a:lnTo>
                <a:lnTo>
                  <a:pt x="6159" y="59143"/>
                </a:lnTo>
                <a:lnTo>
                  <a:pt x="6159" y="14401"/>
                </a:lnTo>
                <a:lnTo>
                  <a:pt x="13107" y="14401"/>
                </a:lnTo>
                <a:lnTo>
                  <a:pt x="5880" y="1676"/>
                </a:lnTo>
                <a:lnTo>
                  <a:pt x="5410" y="800"/>
                </a:lnTo>
                <a:lnTo>
                  <a:pt x="4483" y="0"/>
                </a:lnTo>
                <a:close/>
              </a:path>
              <a:path w="57150" h="60959">
                <a:moveTo>
                  <a:pt x="56997" y="14401"/>
                </a:moveTo>
                <a:lnTo>
                  <a:pt x="50838" y="14401"/>
                </a:lnTo>
                <a:lnTo>
                  <a:pt x="50838" y="59143"/>
                </a:lnTo>
                <a:lnTo>
                  <a:pt x="52235" y="60452"/>
                </a:lnTo>
                <a:lnTo>
                  <a:pt x="55600" y="60452"/>
                </a:lnTo>
                <a:lnTo>
                  <a:pt x="56997" y="59143"/>
                </a:lnTo>
                <a:lnTo>
                  <a:pt x="56997" y="14401"/>
                </a:lnTo>
                <a:close/>
              </a:path>
              <a:path w="57150" h="60959">
                <a:moveTo>
                  <a:pt x="13107" y="14401"/>
                </a:moveTo>
                <a:lnTo>
                  <a:pt x="6159" y="14401"/>
                </a:lnTo>
                <a:lnTo>
                  <a:pt x="25653" y="48526"/>
                </a:lnTo>
                <a:lnTo>
                  <a:pt x="26301" y="49745"/>
                </a:lnTo>
                <a:lnTo>
                  <a:pt x="27520" y="50190"/>
                </a:lnTo>
                <a:lnTo>
                  <a:pt x="29565" y="50190"/>
                </a:lnTo>
                <a:lnTo>
                  <a:pt x="30594" y="49669"/>
                </a:lnTo>
                <a:lnTo>
                  <a:pt x="35332" y="41414"/>
                </a:lnTo>
                <a:lnTo>
                  <a:pt x="28447" y="41414"/>
                </a:lnTo>
                <a:lnTo>
                  <a:pt x="13107" y="14401"/>
                </a:lnTo>
                <a:close/>
              </a:path>
              <a:path w="57150" h="60959">
                <a:moveTo>
                  <a:pt x="55600" y="0"/>
                </a:moveTo>
                <a:lnTo>
                  <a:pt x="52235" y="0"/>
                </a:lnTo>
                <a:lnTo>
                  <a:pt x="51498" y="1066"/>
                </a:lnTo>
                <a:lnTo>
                  <a:pt x="51117" y="1676"/>
                </a:lnTo>
                <a:lnTo>
                  <a:pt x="28447" y="41414"/>
                </a:lnTo>
                <a:lnTo>
                  <a:pt x="35332" y="41414"/>
                </a:lnTo>
                <a:lnTo>
                  <a:pt x="50838" y="14401"/>
                </a:lnTo>
                <a:lnTo>
                  <a:pt x="56997" y="14401"/>
                </a:lnTo>
                <a:lnTo>
                  <a:pt x="56997" y="1320"/>
                </a:lnTo>
                <a:lnTo>
                  <a:pt x="55600" y="0"/>
                </a:lnTo>
                <a:close/>
              </a:path>
            </a:pathLst>
          </a:custGeom>
          <a:solidFill>
            <a:srgbClr val="D1E6E5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9997" y="2152650"/>
            <a:ext cx="8469635" cy="2523768"/>
          </a:xfrm>
        </p:spPr>
        <p:txBody>
          <a:bodyPr/>
          <a:lstStyle/>
          <a:p>
            <a:r>
              <a:rPr lang="ru-RU" altLang="ru-RU" sz="3200" dirty="0"/>
              <a:t>Стороны несут ответственность в случае невыполнения взятых на себя обязательств, предусмотренных Соглашением, в </a:t>
            </a:r>
            <a:r>
              <a:rPr lang="ru-RU" altLang="ru-RU" sz="3600" dirty="0"/>
              <a:t>соответствии</a:t>
            </a:r>
            <a:r>
              <a:rPr lang="ru-RU" altLang="ru-RU" sz="3200" dirty="0"/>
              <a:t> с законодательством Республики Казахстан. 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434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7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9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6" name="Прямоугольник 5"/>
          <p:cNvSpPr/>
          <p:nvPr/>
        </p:nvSpPr>
        <p:spPr>
          <a:xfrm>
            <a:off x="509411" y="2457450"/>
            <a:ext cx="8686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altLang="ru-RU" sz="2800" dirty="0"/>
          </a:p>
          <a:p>
            <a:pPr marL="342900" indent="-342900">
              <a:buFont typeface="Wingdings" pitchFamily="2" charset="2"/>
              <a:buChar char="§"/>
            </a:pPr>
            <a:r>
              <a:rPr lang="ru-RU" altLang="ru-RU" sz="2800" dirty="0" smtClean="0"/>
              <a:t>Уклонение </a:t>
            </a:r>
            <a:r>
              <a:rPr lang="ru-RU" altLang="ru-RU" sz="2800" dirty="0"/>
              <a:t>от участия в переговорах по заключению, изменению или дополнению коллективного договора, соглашения или нарушение сроков проведения указанных переговоров, необеспечение работы соответствующей комиссии в определенные сторонами сроки – </a:t>
            </a:r>
            <a:br>
              <a:rPr lang="ru-RU" altLang="ru-RU" sz="2800" dirty="0"/>
            </a:br>
            <a:r>
              <a:rPr lang="ru-RU" altLang="ru-RU" sz="2800" dirty="0" smtClean="0"/>
              <a:t>влекут </a:t>
            </a:r>
            <a:r>
              <a:rPr lang="ru-RU" altLang="ru-RU" sz="2800" dirty="0"/>
              <a:t>штраф на лиц, уполномоченных на ведение переговоров, в размере 400 МРП.</a:t>
            </a:r>
            <a:endParaRPr lang="ru-RU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1416443" y="1314450"/>
            <a:ext cx="617874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2800" b="1" dirty="0"/>
              <a:t>Ст. 97 КоАП РК </a:t>
            </a:r>
            <a:r>
              <a:rPr lang="ru-RU" altLang="ru-RU" sz="2800" dirty="0"/>
              <a:t>Нарушение требований законодательства по заключению коллективного договора, соглашения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600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668" y="1708696"/>
            <a:ext cx="8748081" cy="4739759"/>
          </a:xfrm>
        </p:spPr>
        <p:txBody>
          <a:bodyPr/>
          <a:lstStyle/>
          <a:p>
            <a:pPr algn="l"/>
            <a:r>
              <a:rPr lang="ru-RU" altLang="ru-RU" sz="2800" dirty="0" smtClean="0"/>
              <a:t> 2. Необоснованный отказ от заключения коллективного   </a:t>
            </a:r>
            <a:r>
              <a:rPr lang="en-US" altLang="ru-RU" sz="2800" dirty="0" smtClean="0"/>
              <a:t>                               </a:t>
            </a:r>
            <a:r>
              <a:rPr lang="ru-RU" altLang="ru-RU" sz="2800" dirty="0" smtClean="0"/>
              <a:t>       </a:t>
            </a:r>
            <a:r>
              <a:rPr lang="en-US" altLang="ru-RU" sz="2800" dirty="0" smtClean="0"/>
              <a:t> </a:t>
            </a:r>
            <a:r>
              <a:rPr lang="ru-RU" altLang="ru-RU" sz="2800" dirty="0" smtClean="0"/>
              <a:t>договора, соглашения – </a:t>
            </a:r>
            <a:br>
              <a:rPr lang="ru-RU" altLang="ru-RU" sz="2800" dirty="0" smtClean="0"/>
            </a:br>
            <a:r>
              <a:rPr lang="ru-RU" altLang="ru-RU" sz="2800" dirty="0" smtClean="0"/>
              <a:t>      влечет штраф на лиц, уполномоченных заключить коллективный договор, соглашение, в размере 400  МРП.</a:t>
            </a:r>
            <a:br>
              <a:rPr lang="ru-RU" altLang="ru-RU" sz="2800" dirty="0" smtClean="0"/>
            </a:br>
            <a:r>
              <a:rPr lang="ru-RU" altLang="ru-RU" sz="2800" dirty="0" smtClean="0"/>
              <a:t>  </a:t>
            </a:r>
            <a:endParaRPr lang="en-US" altLang="ru-RU" sz="2800" dirty="0" smtClean="0"/>
          </a:p>
          <a:p>
            <a:pPr algn="l"/>
            <a:r>
              <a:rPr lang="ru-RU" altLang="ru-RU" sz="2800" dirty="0" smtClean="0"/>
              <a:t>3. Невыполнение или нарушение обязательства по    коллективному договору, соглашению –  влечет штраф на лиц, виновных в невыполнении обязательств по коллективному договору, соглашению, в размере 400  МРП.</a:t>
            </a:r>
            <a:endParaRPr lang="ru-RU" sz="28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3125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5560" y="2228850"/>
            <a:ext cx="8358510" cy="2769989"/>
          </a:xfrm>
        </p:spPr>
        <p:txBody>
          <a:bodyPr/>
          <a:lstStyle/>
          <a:p>
            <a:pPr algn="ctr">
              <a:defRPr/>
            </a:pPr>
            <a:r>
              <a:rPr lang="ru-RU" altLang="ru-RU" sz="3600" b="1" dirty="0"/>
              <a:t>Отраслевое соглашение </a:t>
            </a:r>
            <a:r>
              <a:rPr lang="ru-RU" altLang="ru-RU" sz="3600" b="1" dirty="0" smtClean="0"/>
              <a:t>в </a:t>
            </a:r>
            <a:r>
              <a:rPr lang="ru-RU" altLang="ru-RU" sz="3600" b="1" dirty="0"/>
              <a:t>нефтегазовой, нефтеперерабатывающей и нефтехимической </a:t>
            </a:r>
            <a:r>
              <a:rPr lang="ru-RU" altLang="ru-RU" sz="3600" b="1" dirty="0" smtClean="0"/>
              <a:t>отраслях </a:t>
            </a:r>
            <a:r>
              <a:rPr lang="ru-RU" altLang="ru-RU" sz="3600" b="1" dirty="0"/>
              <a:t>Республики Казахстан на 2014-2016 годы</a:t>
            </a:r>
          </a:p>
          <a:p>
            <a:pPr>
              <a:defRPr/>
            </a:pPr>
            <a:r>
              <a:rPr lang="ru-RU" altLang="ru-RU" b="1" dirty="0"/>
              <a:t> </a:t>
            </a:r>
            <a:endParaRPr lang="ru-RU" altLang="ru-RU" dirty="0"/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6944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1123" y="1619250"/>
            <a:ext cx="8358510" cy="5262979"/>
          </a:xfrm>
        </p:spPr>
        <p:txBody>
          <a:bodyPr/>
          <a:lstStyle/>
          <a:p>
            <a:pPr algn="ctr"/>
            <a:r>
              <a:rPr lang="ru-RU" altLang="ru-RU" sz="3600" dirty="0"/>
              <a:t>Действие Соглашения распространяется на:</a:t>
            </a:r>
            <a:endParaRPr lang="ru-RU" altLang="ru-RU" sz="3600" dirty="0" smtClean="0"/>
          </a:p>
          <a:p>
            <a:pPr marL="285750" indent="-285750">
              <a:buFont typeface="Wingdings" pitchFamily="2" charset="2"/>
              <a:buChar char="§"/>
            </a:pPr>
            <a:endParaRPr lang="ru-RU" altLang="ru-RU" sz="2800" dirty="0"/>
          </a:p>
          <a:p>
            <a:pPr marL="285750" indent="-285750">
              <a:buFont typeface="Wingdings" pitchFamily="2" charset="2"/>
              <a:buChar char="§"/>
            </a:pPr>
            <a:r>
              <a:rPr lang="ru-RU" altLang="ru-RU" sz="3200" dirty="0" smtClean="0"/>
              <a:t>Министерство </a:t>
            </a:r>
            <a:r>
              <a:rPr lang="ru-RU" altLang="ru-RU" sz="3200" dirty="0"/>
              <a:t>нефти и газа РК в пределах принятых Соглашением </a:t>
            </a:r>
            <a:r>
              <a:rPr lang="ru-RU" altLang="ru-RU" sz="3200" dirty="0" smtClean="0"/>
              <a:t>обязательств;</a:t>
            </a:r>
            <a:endParaRPr lang="ru-RU" altLang="ru-RU" sz="3200" dirty="0"/>
          </a:p>
          <a:p>
            <a:pPr marL="285750" indent="-285750">
              <a:buFont typeface="Wingdings" pitchFamily="2" charset="2"/>
              <a:buChar char="§"/>
            </a:pPr>
            <a:r>
              <a:rPr lang="ru-RU" altLang="ru-RU" sz="3200" dirty="0" smtClean="0"/>
              <a:t>работников </a:t>
            </a:r>
            <a:r>
              <a:rPr lang="ru-RU" altLang="ru-RU" sz="3200" dirty="0"/>
              <a:t>- </a:t>
            </a:r>
            <a:r>
              <a:rPr lang="ru-RU" altLang="ru-RU" sz="3200" dirty="0">
                <a:solidFill>
                  <a:srgbClr val="FF0000"/>
                </a:solidFill>
              </a:rPr>
              <a:t>членов Профсоюза </a:t>
            </a:r>
            <a:r>
              <a:rPr lang="ru-RU" altLang="ru-RU" sz="3200" dirty="0"/>
              <a:t>работников нефтяной и газовой отрасли, нефтеперерабатывающей и нефтехимической отрасли РК,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altLang="ru-RU" sz="3200" dirty="0" smtClean="0"/>
              <a:t>работодателей </a:t>
            </a:r>
            <a:r>
              <a:rPr lang="ru-RU" altLang="ru-RU" sz="3200" dirty="0"/>
              <a:t>отраслевых </a:t>
            </a:r>
            <a:r>
              <a:rPr lang="ru-RU" altLang="ru-RU" sz="3200" dirty="0" smtClean="0"/>
              <a:t>организаций.</a:t>
            </a:r>
            <a:endParaRPr lang="ru-RU" alt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37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1305" y="2076450"/>
            <a:ext cx="8358510" cy="4216539"/>
          </a:xfrm>
        </p:spPr>
        <p:txBody>
          <a:bodyPr/>
          <a:lstStyle/>
          <a:p>
            <a:r>
              <a:rPr lang="ru-RU" altLang="ru-RU" sz="3200" dirty="0"/>
              <a:t>2.5.1. Создавать условия для реализации Соглашения в организациях, рассматривать предложения, вести переговоры, консультации </a:t>
            </a:r>
            <a:r>
              <a:rPr lang="ru-RU" altLang="ru-RU" sz="3200" b="1" dirty="0"/>
              <a:t>и заключать коллективные договоры </a:t>
            </a:r>
            <a:r>
              <a:rPr lang="ru-RU" altLang="ru-RU" sz="3200" dirty="0"/>
              <a:t>с работниками организаций в лице их представителей - соответствующих организаций Профсоюзов в порядке и на условиях, предусмотренных ТК РК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4172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669" y="1708696"/>
            <a:ext cx="8358510" cy="4585871"/>
          </a:xfrm>
        </p:spPr>
        <p:txBody>
          <a:bodyPr/>
          <a:lstStyle/>
          <a:p>
            <a:r>
              <a:rPr lang="ru-RU" altLang="ru-RU" sz="2800" dirty="0"/>
              <a:t>4.8. В соответствии с </a:t>
            </a:r>
            <a:r>
              <a:rPr lang="ru-RU" altLang="ru-RU" sz="2800" b="1" u="sng" dirty="0">
                <a:solidFill>
                  <a:schemeClr val="accent1">
                    <a:lumMod val="75000"/>
                  </a:schemeClr>
                </a:solidFill>
                <a:hlinkClick r:id="rId2" action="ppaction://hlinkfile"/>
              </a:rPr>
              <a:t>Указом</a:t>
            </a:r>
            <a:r>
              <a:rPr lang="ru-RU" altLang="ru-RU" sz="2800" dirty="0"/>
              <a:t> Президента Республики Казахстан от 15.11.2003 г. первое воскресенье сентября считается профессиональным праздником - Днем работников нефтегазового комплекса. В этот день или накануне работодателями совместно с профсоюзами проводятся торжественные собрания на предприятиях, в организациях и компаниях с чествованием передовиков производства</a:t>
            </a:r>
            <a:r>
              <a:rPr lang="ru-RU" altLang="ru-RU" sz="2800" b="1" dirty="0"/>
              <a:t>. Работа в этот день оплачивается не ниже чем в двойном размере.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2702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5560" y="2076450"/>
            <a:ext cx="8505590" cy="3939540"/>
          </a:xfrm>
        </p:spPr>
        <p:txBody>
          <a:bodyPr/>
          <a:lstStyle/>
          <a:p>
            <a:r>
              <a:rPr lang="ru-RU" altLang="ru-RU" sz="3600" dirty="0"/>
              <a:t>Стороны договорились, что:</a:t>
            </a:r>
            <a:endParaRPr lang="ru-RU" altLang="ru-RU" sz="3600" dirty="0" smtClean="0"/>
          </a:p>
          <a:p>
            <a:pPr marL="342900" indent="-342900">
              <a:buFont typeface="Wingdings" pitchFamily="2" charset="2"/>
              <a:buChar char="§"/>
            </a:pPr>
            <a:endParaRPr lang="ru-RU" altLang="ru-RU" sz="2800" dirty="0"/>
          </a:p>
          <a:p>
            <a:r>
              <a:rPr lang="ru-RU" altLang="ru-RU" sz="3200" dirty="0" smtClean="0"/>
              <a:t>6.1</a:t>
            </a:r>
            <a:r>
              <a:rPr lang="ru-RU" altLang="ru-RU" sz="3200" dirty="0"/>
              <a:t>. При проведении мероприятий по сокращению численности или штата работников при равной квалификации обеспечивают преимущественное право в сохранении рабочего места за работниками, имеющими 4 или более иждивенцев.</a:t>
            </a:r>
          </a:p>
        </p:txBody>
      </p:sp>
    </p:spTree>
    <p:extLst>
      <p:ext uri="{BB962C8B-B14F-4D97-AF65-F5344CB8AC3E}">
        <p14:creationId xmlns:p14="http://schemas.microsoft.com/office/powerpoint/2010/main" val="201180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5560" y="1924050"/>
            <a:ext cx="8358510" cy="3724096"/>
          </a:xfrm>
        </p:spPr>
        <p:txBody>
          <a:bodyPr/>
          <a:lstStyle/>
          <a:p>
            <a:pPr algn="ctr"/>
            <a:r>
              <a:rPr lang="ru-RU" sz="3200" b="1" dirty="0" smtClean="0"/>
              <a:t>ОТРАСЛЕВОЕ </a:t>
            </a:r>
            <a:r>
              <a:rPr lang="ru-RU" sz="3200" b="1" dirty="0"/>
              <a:t>СОГЛАШЕНИЕ </a:t>
            </a:r>
            <a:endParaRPr lang="ru-RU" sz="3200" b="1" dirty="0" smtClean="0"/>
          </a:p>
          <a:p>
            <a:pPr algn="ctr"/>
            <a:r>
              <a:rPr lang="ru-RU" sz="3200" b="1" dirty="0" smtClean="0"/>
              <a:t>между </a:t>
            </a:r>
            <a:r>
              <a:rPr lang="ru-RU" sz="3200" b="1" dirty="0"/>
              <a:t>профсоюзами работников </a:t>
            </a:r>
            <a:r>
              <a:rPr lang="ru-RU" sz="3200" b="1" dirty="0" smtClean="0"/>
              <a:t>горно-металлургической </a:t>
            </a:r>
            <a:r>
              <a:rPr lang="ru-RU" sz="3200" b="1" dirty="0"/>
              <a:t>промышленности, Республиканской </a:t>
            </a:r>
            <a:r>
              <a:rPr lang="ru-RU" sz="3200" b="1" dirty="0" smtClean="0"/>
              <a:t>ассоциацией горнодобывающих </a:t>
            </a:r>
            <a:r>
              <a:rPr lang="ru-RU" sz="3200" b="1" dirty="0"/>
              <a:t>и горно-металлургических предприятий </a:t>
            </a:r>
            <a:r>
              <a:rPr lang="ru-RU" sz="3200" b="1" dirty="0" smtClean="0"/>
              <a:t>и Министерством </a:t>
            </a:r>
            <a:r>
              <a:rPr lang="ru-RU" sz="3200" b="1" dirty="0"/>
              <a:t>индустрии и </a:t>
            </a:r>
            <a:r>
              <a:rPr lang="ru-RU" sz="3200" b="1" dirty="0" smtClean="0"/>
              <a:t>новых технологий </a:t>
            </a:r>
            <a:r>
              <a:rPr lang="ru-RU" sz="3200" b="1" dirty="0"/>
              <a:t>РК на 2014 -2016 годы</a:t>
            </a:r>
            <a:endParaRPr lang="ru-RU" sz="3200" dirty="0"/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9073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669" y="1708696"/>
            <a:ext cx="8358510" cy="4585871"/>
          </a:xfrm>
        </p:spPr>
        <p:txBody>
          <a:bodyPr/>
          <a:lstStyle/>
          <a:p>
            <a:r>
              <a:rPr lang="ru-RU" sz="2800" dirty="0"/>
              <a:t>1.4. Действие настоящего соглашения распространяется на Работодателя, Министерство </a:t>
            </a:r>
            <a:r>
              <a:rPr lang="ru-RU" sz="2800" dirty="0">
                <a:solidFill>
                  <a:srgbClr val="FF0000"/>
                </a:solidFill>
              </a:rPr>
              <a:t>и членов профсоюзов, от имени которых Профсоюзы его заключили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</a:p>
          <a:p>
            <a:endParaRPr lang="ru-RU" sz="2800" dirty="0">
              <a:solidFill>
                <a:srgbClr val="FF0000"/>
              </a:solidFill>
            </a:endParaRPr>
          </a:p>
          <a:p>
            <a:r>
              <a:rPr lang="ru-RU" sz="2800" dirty="0"/>
              <a:t>При невозможности продолжения исполнения Соглашения конкретным предприятием </a:t>
            </a:r>
            <a:r>
              <a:rPr lang="ru-RU" sz="2800" dirty="0">
                <a:solidFill>
                  <a:srgbClr val="FF0000"/>
                </a:solidFill>
              </a:rPr>
              <a:t>по финансовым причинам</a:t>
            </a:r>
            <a:r>
              <a:rPr lang="ru-RU" sz="2800" dirty="0"/>
              <a:t>, стороны на совместном заседании принимают решение о прекращении либо об изменении действия отдельных пунктов.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56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2950" y="1771650"/>
            <a:ext cx="8510910" cy="5201424"/>
          </a:xfrm>
        </p:spPr>
        <p:txBody>
          <a:bodyPr/>
          <a:lstStyle/>
          <a:p>
            <a:pPr marL="285750" indent="-285750">
              <a:buFont typeface="Wingdings" pitchFamily="2" charset="2"/>
              <a:buChar char="§"/>
            </a:pPr>
            <a:r>
              <a:rPr lang="ru-RU" altLang="ru-RU" sz="3200" b="1" dirty="0"/>
              <a:t>социальное партнерство </a:t>
            </a:r>
            <a:r>
              <a:rPr lang="ru-RU" altLang="ru-RU" sz="3200" dirty="0"/>
              <a:t>- система взаимоотношений между работниками (представителями работников), работодателями (представителями работодателей), государственными органами, направленная на обеспечение согласования их интересов по вопросам регулирования трудовых отношений и иных непосредственно связанных с ними отношений; 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6683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669" y="1708696"/>
            <a:ext cx="8358510" cy="5016758"/>
          </a:xfrm>
        </p:spPr>
        <p:txBody>
          <a:bodyPr/>
          <a:lstStyle/>
          <a:p>
            <a:r>
              <a:rPr lang="ru-RU" sz="2800" dirty="0"/>
              <a:t>5.3. предпочтение в оставлении на работе при </a:t>
            </a:r>
            <a:r>
              <a:rPr lang="ru-RU" sz="2800" dirty="0">
                <a:solidFill>
                  <a:srgbClr val="FF0000"/>
                </a:solidFill>
              </a:rPr>
              <a:t>сокращении численности </a:t>
            </a:r>
            <a:r>
              <a:rPr lang="ru-RU" sz="2800" dirty="0"/>
              <a:t>отдается</a:t>
            </a:r>
            <a:r>
              <a:rPr lang="ru-RU" sz="2800" dirty="0" smtClean="0"/>
              <a:t>:</a:t>
            </a:r>
          </a:p>
          <a:p>
            <a:endParaRPr lang="ru-RU" sz="2800" dirty="0"/>
          </a:p>
          <a:p>
            <a:r>
              <a:rPr lang="ru-RU" sz="2800" dirty="0"/>
              <a:t>- работникам, на иждивении которых находятся нетрудоспособные члены семьи;</a:t>
            </a:r>
          </a:p>
          <a:p>
            <a:r>
              <a:rPr lang="ru-RU" sz="2800" dirty="0"/>
              <a:t>- одиноким матерям (отцам), имеющим детей до 16-летнего возраста;</a:t>
            </a:r>
          </a:p>
          <a:p>
            <a:r>
              <a:rPr lang="ru-RU" sz="2800" dirty="0"/>
              <a:t>- лицам, получившим трудовое увечье, профессиональное заболевание в организации;</a:t>
            </a:r>
          </a:p>
          <a:p>
            <a:r>
              <a:rPr lang="ru-RU" sz="2800" dirty="0"/>
              <a:t>- другим категориям, определяемым коллективным договором.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8424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4072" y="2305050"/>
            <a:ext cx="8358510" cy="3046988"/>
          </a:xfrm>
        </p:spPr>
        <p:txBody>
          <a:bodyPr/>
          <a:lstStyle/>
          <a:p>
            <a:pPr algn="ctr"/>
            <a:r>
              <a:rPr lang="ru-RU" sz="3600" dirty="0"/>
              <a:t>Отраслевое соглашение является основой для переговоров в предприятиях и организациях при заключении коллективных договоров между работниками и работодателями.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5853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5560" y="2305050"/>
            <a:ext cx="8358510" cy="3046988"/>
          </a:xfrm>
        </p:spPr>
        <p:txBody>
          <a:bodyPr/>
          <a:lstStyle/>
          <a:p>
            <a:pPr algn="ctr"/>
            <a:r>
              <a:rPr lang="ru-RU" altLang="ru-RU" sz="3600" b="1" dirty="0"/>
              <a:t>РЕГИОНАЛЬНОЕ СОГЛАШЕНИЕ </a:t>
            </a:r>
            <a:endParaRPr lang="ru-RU" altLang="ru-RU" sz="3600" dirty="0"/>
          </a:p>
          <a:p>
            <a:pPr algn="ctr"/>
            <a:r>
              <a:rPr lang="ru-RU" altLang="ru-RU" sz="3600" b="1" dirty="0" smtClean="0"/>
              <a:t>между </a:t>
            </a:r>
            <a:r>
              <a:rPr lang="ru-RU" altLang="ru-RU" sz="3600" b="1" dirty="0" err="1"/>
              <a:t>Акиматом</a:t>
            </a:r>
            <a:r>
              <a:rPr lang="ru-RU" altLang="ru-RU" sz="3600" b="1" dirty="0"/>
              <a:t>  города Алматы, </a:t>
            </a:r>
            <a:r>
              <a:rPr lang="ru-RU" altLang="ru-RU" sz="3600" b="1" dirty="0" err="1"/>
              <a:t>Алматинским</a:t>
            </a:r>
            <a:r>
              <a:rPr lang="ru-RU" altLang="ru-RU" sz="3600" b="1" dirty="0"/>
              <a:t> Союзом профсоюзов</a:t>
            </a:r>
            <a:r>
              <a:rPr lang="kk-KZ" altLang="ru-RU" sz="3600" b="1" dirty="0"/>
              <a:t> и</a:t>
            </a:r>
            <a:r>
              <a:rPr lang="ru-RU" altLang="ru-RU" sz="3600" b="1" dirty="0"/>
              <a:t> </a:t>
            </a:r>
            <a:endParaRPr lang="ru-RU" altLang="ru-RU" sz="3600" dirty="0"/>
          </a:p>
          <a:p>
            <a:pPr algn="ctr"/>
            <a:r>
              <a:rPr lang="ru-RU" altLang="ru-RU" sz="3600" b="1" dirty="0"/>
              <a:t>Палатой предпринимателей города Алматы</a:t>
            </a:r>
            <a:r>
              <a:rPr lang="kk-KZ" altLang="ru-RU" sz="3600" b="1" dirty="0"/>
              <a:t> </a:t>
            </a:r>
            <a:r>
              <a:rPr lang="ru-RU" altLang="ru-RU" sz="3600" b="1" dirty="0"/>
              <a:t>на 2015-2017 годы </a:t>
            </a:r>
            <a:endParaRPr lang="ru-RU" altLang="ru-RU" sz="3600" dirty="0"/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48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669" y="1708696"/>
            <a:ext cx="8358510" cy="5293757"/>
          </a:xfrm>
        </p:spPr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ru-RU" altLang="ru-RU" sz="2800" dirty="0"/>
              <a:t>Работодатель оплачивает отпуск по беременности и родам, отпуск работникам, с сохранением средней заработной платы, </a:t>
            </a:r>
            <a:r>
              <a:rPr lang="ru-RU" altLang="ru-RU" sz="2800" b="1" dirty="0"/>
              <a:t>если это предусмотрено условиями трудового и (или) коллективного договора, актом работодателя,</a:t>
            </a:r>
            <a:r>
              <a:rPr lang="ru-RU" altLang="ru-RU" sz="2800" dirty="0"/>
              <a:t> за вычетом суммы социальной выплаты на случай потери дохода в связи с беременностью и родами, усыновлением (удочерением) новорожденного ребенка (детей), осуществленной в соответствии с законодательством РК об обязательном социальном страховании.</a:t>
            </a:r>
            <a:r>
              <a:rPr lang="ru-RU" altLang="ru-RU" dirty="0"/>
              <a:t/>
            </a:r>
            <a:br>
              <a:rPr lang="ru-RU" altLang="ru-RU" dirty="0"/>
            </a:br>
            <a:endParaRPr lang="ru-RU" altLang="ru-RU" dirty="0"/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3595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669" y="1708696"/>
            <a:ext cx="8358510" cy="5016758"/>
          </a:xfrm>
        </p:spPr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ru-RU" altLang="ru-RU" sz="2800" b="1" dirty="0">
                <a:solidFill>
                  <a:srgbClr val="FF0000"/>
                </a:solidFill>
              </a:rPr>
              <a:t>Включить в коллективные и трудовые договоры </a:t>
            </a:r>
            <a:r>
              <a:rPr lang="ru-RU" altLang="ru-RU" sz="2800" b="1" dirty="0"/>
              <a:t>условия об оплате отпуска по беременности и родам, усыновившим (удочерившим) новорожденного ребенка (детей), с сохранением средней заработной платы, за вычетом суммы социальной выплаты на случай потери дохода в связи с беременностью и родами, усыновлением (удочерением) новорожденного ребенка (детей), осуществленной в  соответствии с законодательством Республики Казахстан об обязательном социальном страховании.</a:t>
            </a:r>
            <a:endParaRPr lang="ru-RU" altLang="ru-RU" sz="2800" dirty="0"/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6872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5560" y="2076450"/>
            <a:ext cx="8358510" cy="4216539"/>
          </a:xfrm>
        </p:spPr>
        <p:txBody>
          <a:bodyPr/>
          <a:lstStyle/>
          <a:p>
            <a:pPr algn="ctr"/>
            <a:r>
              <a:rPr lang="ru-RU" altLang="ru-RU" sz="3600" dirty="0"/>
              <a:t>Региональное соглашение</a:t>
            </a:r>
            <a:endParaRPr lang="ru-RU" altLang="ru-RU" sz="3600" dirty="0" smtClean="0"/>
          </a:p>
          <a:p>
            <a:pPr marL="342900" indent="-342900">
              <a:buFont typeface="Wingdings" pitchFamily="2" charset="2"/>
              <a:buChar char="§"/>
            </a:pPr>
            <a:endParaRPr lang="ru-RU" altLang="ru-RU" sz="28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ru-RU" altLang="ru-RU" sz="3200" dirty="0" smtClean="0"/>
              <a:t>При </a:t>
            </a:r>
            <a:r>
              <a:rPr lang="ru-RU" altLang="ru-RU" sz="3200" dirty="0"/>
              <a:t>сокращении объема производства продукции (работ) </a:t>
            </a:r>
            <a:r>
              <a:rPr lang="ru-RU" altLang="ru-RU" sz="3200" dirty="0">
                <a:solidFill>
                  <a:srgbClr val="FF0000"/>
                </a:solidFill>
              </a:rPr>
              <a:t>по согласованию с профсоюзами (представителями работников) </a:t>
            </a:r>
            <a:r>
              <a:rPr lang="ru-RU" altLang="ru-RU" sz="3200" dirty="0"/>
              <a:t>рассматривать все возможности по сохранению рабочих мест, включая введение режима неполного рабочего времени.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98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5560" y="1619250"/>
            <a:ext cx="8358510" cy="5201424"/>
          </a:xfrm>
        </p:spPr>
        <p:txBody>
          <a:bodyPr/>
          <a:lstStyle/>
          <a:p>
            <a:pPr algn="ctr"/>
            <a:r>
              <a:rPr lang="ru-RU" altLang="ru-RU" sz="3600" dirty="0"/>
              <a:t>Представители работников</a:t>
            </a:r>
            <a:endParaRPr lang="ru-RU" altLang="ru-RU" sz="3600" dirty="0" smtClean="0"/>
          </a:p>
          <a:p>
            <a:pPr marL="457200" indent="-457200">
              <a:buFont typeface="Wingdings" pitchFamily="2" charset="2"/>
              <a:buChar char="§"/>
            </a:pPr>
            <a:endParaRPr lang="ru-RU" altLang="ru-RU" sz="2800" dirty="0"/>
          </a:p>
          <a:p>
            <a:pPr marL="457200" indent="-457200">
              <a:buFont typeface="Wingdings" pitchFamily="2" charset="2"/>
              <a:buChar char="§"/>
            </a:pPr>
            <a:r>
              <a:rPr lang="ru-RU" altLang="ru-RU" sz="3200" dirty="0" smtClean="0"/>
              <a:t>органы </a:t>
            </a:r>
            <a:r>
              <a:rPr lang="ru-RU" altLang="ru-RU" sz="3200" dirty="0"/>
              <a:t>профессиональных союзов, их объединений, </a:t>
            </a:r>
            <a:r>
              <a:rPr lang="ru-RU" altLang="ru-RU" sz="3200" dirty="0">
                <a:solidFill>
                  <a:srgbClr val="FF0000"/>
                </a:solidFill>
              </a:rPr>
              <a:t>а при их отсутствии </a:t>
            </a:r>
            <a:r>
              <a:rPr lang="ru-RU" altLang="ru-RU" sz="3200" dirty="0"/>
              <a:t>выборные представители, избранные и уполномоченные работниками на общем собрании (конференции) работников большинством голосов участников, при присутствии на нем не менее двух третей работников (делегатов конференции);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5560" y="1695450"/>
            <a:ext cx="8358510" cy="4708981"/>
          </a:xfrm>
        </p:spPr>
        <p:txBody>
          <a:bodyPr/>
          <a:lstStyle/>
          <a:p>
            <a:pPr marL="342900" indent="-342900">
              <a:buFont typeface="Wingdings" pitchFamily="2" charset="2"/>
              <a:buChar char="§"/>
              <a:defRPr/>
            </a:pPr>
            <a:r>
              <a:rPr lang="ru-RU" altLang="ru-RU" sz="3200" dirty="0"/>
              <a:t>Работники, не являющиеся членами профессионального союза </a:t>
            </a:r>
            <a:r>
              <a:rPr lang="ru-RU" altLang="ru-RU" sz="3200" dirty="0">
                <a:solidFill>
                  <a:srgbClr val="FF0000"/>
                </a:solidFill>
              </a:rPr>
              <a:t>вправе делегировать право представлять их интересы </a:t>
            </a:r>
            <a:r>
              <a:rPr lang="ru-RU" altLang="ru-RU" sz="3200" dirty="0"/>
              <a:t>профсоюзным органам.</a:t>
            </a:r>
          </a:p>
          <a:p>
            <a:pPr>
              <a:defRPr/>
            </a:pPr>
            <a:endParaRPr lang="ru-RU" altLang="ru-RU" sz="3200" dirty="0"/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ru-RU" altLang="ru-RU" sz="3200" dirty="0"/>
              <a:t>На основании письменного заявления работника профсоюзные органы </a:t>
            </a:r>
            <a:r>
              <a:rPr lang="ru-RU" altLang="ru-RU" sz="3200" dirty="0">
                <a:solidFill>
                  <a:srgbClr val="FF0000"/>
                </a:solidFill>
              </a:rPr>
              <a:t>обеспечивают представительство их интересов</a:t>
            </a:r>
            <a:r>
              <a:rPr lang="ru-RU" altLang="ru-RU" sz="3200" dirty="0"/>
              <a:t>. 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1153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5560" y="2000250"/>
            <a:ext cx="8358510" cy="3724096"/>
          </a:xfrm>
        </p:spPr>
        <p:txBody>
          <a:bodyPr/>
          <a:lstStyle/>
          <a:p>
            <a:pPr algn="ctr"/>
            <a:r>
              <a:rPr lang="ru-RU" altLang="ru-RU" sz="3600" dirty="0"/>
              <a:t>Закон о профсоюзах </a:t>
            </a:r>
            <a:endParaRPr lang="ru-RU" altLang="ru-RU" sz="3600" dirty="0" smtClean="0"/>
          </a:p>
          <a:p>
            <a:pPr marL="285750" indent="-285750">
              <a:buFont typeface="Wingdings" pitchFamily="2" charset="2"/>
              <a:buChar char="§"/>
            </a:pPr>
            <a:endParaRPr lang="ru-RU" altLang="ru-RU" sz="2800" dirty="0"/>
          </a:p>
          <a:p>
            <a:pPr marL="285750" indent="-285750">
              <a:buFont typeface="Wingdings" pitchFamily="2" charset="2"/>
              <a:buChar char="§"/>
            </a:pPr>
            <a:r>
              <a:rPr lang="ru-RU" altLang="ru-RU" sz="3200" dirty="0" smtClean="0"/>
              <a:t>статью </a:t>
            </a:r>
            <a:r>
              <a:rPr lang="ru-RU" altLang="ru-RU" sz="3200" dirty="0"/>
              <a:t>17 дополнить подпунктом 8) следующего содержания: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altLang="ru-RU" sz="3200" b="1" dirty="0"/>
              <a:t>«8) представлять интересы работников, не являющихся членами профсоюза, на тех же условиях, как и для членов профсоюза»;</a:t>
            </a:r>
            <a:endParaRPr lang="ru-RU" alt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169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5560" y="1924050"/>
            <a:ext cx="8581790" cy="5201424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ru-RU" altLang="ru-RU" sz="3200" dirty="0"/>
              <a:t>Работники, не принимавшие участие в избрании выборных представителей работников </a:t>
            </a:r>
            <a:r>
              <a:rPr lang="ru-RU" altLang="ru-RU" sz="3200" dirty="0">
                <a:solidFill>
                  <a:srgbClr val="FF0000"/>
                </a:solidFill>
              </a:rPr>
              <a:t>вправе делегировать право представлять их интересы </a:t>
            </a:r>
            <a:r>
              <a:rPr lang="ru-RU" altLang="ru-RU" sz="3200" dirty="0"/>
              <a:t>выборным представителям работников. </a:t>
            </a:r>
          </a:p>
          <a:p>
            <a:pPr>
              <a:defRPr/>
            </a:pPr>
            <a:endParaRPr lang="ru-RU" altLang="ru-RU" sz="3200" dirty="0"/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ru-RU" altLang="ru-RU" sz="3200" dirty="0"/>
              <a:t>На основании письменного заявления работника выборные представители работников </a:t>
            </a:r>
            <a:r>
              <a:rPr lang="ru-RU" altLang="ru-RU" sz="3200" dirty="0">
                <a:solidFill>
                  <a:srgbClr val="FF0000"/>
                </a:solidFill>
              </a:rPr>
              <a:t>обеспечивают представительство их интересов</a:t>
            </a:r>
            <a:r>
              <a:rPr lang="ru-RU" altLang="ru-RU" sz="3200" dirty="0"/>
              <a:t>. 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5831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2950" y="2076450"/>
            <a:ext cx="8510910" cy="3231654"/>
          </a:xfrm>
        </p:spPr>
        <p:txBody>
          <a:bodyPr/>
          <a:lstStyle/>
          <a:p>
            <a:r>
              <a:rPr lang="ru-RU" altLang="ru-RU" sz="2800" dirty="0" smtClean="0"/>
              <a:t>   </a:t>
            </a:r>
            <a:r>
              <a:rPr lang="ru-RU" altLang="ru-RU" sz="3600" dirty="0" smtClean="0"/>
              <a:t>Работодатель обязан</a:t>
            </a:r>
          </a:p>
          <a:p>
            <a:endParaRPr lang="ru-RU" altLang="ru-RU" sz="2800" dirty="0"/>
          </a:p>
          <a:p>
            <a:pPr marL="285750" indent="-285750">
              <a:buFont typeface="Wingdings" pitchFamily="2" charset="2"/>
              <a:buChar char="§"/>
            </a:pPr>
            <a:r>
              <a:rPr lang="ru-RU" altLang="ru-RU" sz="3200" dirty="0" smtClean="0"/>
              <a:t>соблюдать </a:t>
            </a:r>
            <a:r>
              <a:rPr lang="ru-RU" altLang="ru-RU" sz="3200" dirty="0"/>
              <a:t>требования трудового законодательства Республики Казахстан, </a:t>
            </a:r>
            <a:r>
              <a:rPr lang="ru-RU" altLang="ru-RU" sz="3200" dirty="0">
                <a:solidFill>
                  <a:srgbClr val="FF0000"/>
                </a:solidFill>
              </a:rPr>
              <a:t>соглашений, коллективного</a:t>
            </a:r>
            <a:r>
              <a:rPr lang="ru-RU" altLang="ru-RU" sz="3200" dirty="0"/>
              <a:t>, трудового договоров, изданных им актов;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92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4072" y="2076450"/>
            <a:ext cx="8358510" cy="4154984"/>
          </a:xfrm>
        </p:spPr>
        <p:txBody>
          <a:bodyPr/>
          <a:lstStyle/>
          <a:p>
            <a:pPr algn="ctr"/>
            <a:r>
              <a:rPr lang="ru-RU" altLang="ru-RU" sz="3200" dirty="0" err="1"/>
              <a:t>п.п</a:t>
            </a:r>
            <a:r>
              <a:rPr lang="ru-RU" altLang="ru-RU" sz="3200" dirty="0"/>
              <a:t> 79) п. 1 ст. 1 ТК РК</a:t>
            </a:r>
            <a:endParaRPr lang="ru-RU" altLang="ru-RU" sz="3200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altLang="ru-RU" sz="2800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ru-RU" sz="3200" dirty="0" smtClean="0">
                <a:solidFill>
                  <a:srgbClr val="FF0000"/>
                </a:solidFill>
              </a:rPr>
              <a:t>коллективный </a:t>
            </a:r>
            <a:r>
              <a:rPr lang="ru-RU" altLang="ru-RU" sz="3200" dirty="0">
                <a:solidFill>
                  <a:srgbClr val="FF0000"/>
                </a:solidFill>
              </a:rPr>
              <a:t>договор </a:t>
            </a:r>
            <a:r>
              <a:rPr lang="ru-RU" altLang="ru-RU" sz="3200" dirty="0"/>
              <a:t>- правовой акт в форме письменного соглашения, заключаемого между работниками в лице их представителей и работодателем, регулирующий социально-трудовые отношения в организации;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756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5560" y="2076450"/>
            <a:ext cx="8358510" cy="4708981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ru-RU" sz="3200" dirty="0"/>
              <a:t>Сторонами коллективного договора являются работодатель и работники </a:t>
            </a:r>
            <a:r>
              <a:rPr lang="ru-RU" altLang="ru-RU" sz="3200" dirty="0">
                <a:solidFill>
                  <a:srgbClr val="FF0000"/>
                </a:solidFill>
              </a:rPr>
              <a:t>в лице их представителей, </a:t>
            </a:r>
            <a:r>
              <a:rPr lang="ru-RU" altLang="ru-RU" sz="3200" dirty="0"/>
              <a:t>уполномоченных в установленном порядке</a:t>
            </a:r>
            <a:r>
              <a:rPr lang="ru-RU" altLang="ru-RU" sz="3200" dirty="0" smtClean="0"/>
              <a:t>.</a:t>
            </a:r>
          </a:p>
          <a:p>
            <a:endParaRPr lang="ru-RU" altLang="ru-RU" sz="32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ru-RU" sz="3200" dirty="0"/>
              <a:t>Предложение о начале коллективных переговоров и заключении коллективного договора может исходить от любой из сторон.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0431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4072" y="1466850"/>
            <a:ext cx="8358510" cy="5416868"/>
          </a:xfrm>
        </p:spPr>
        <p:txBody>
          <a:bodyPr/>
          <a:lstStyle/>
          <a:p>
            <a:pPr algn="ctr"/>
            <a:r>
              <a:rPr lang="ru-RU" altLang="ru-RU" sz="3600" dirty="0"/>
              <a:t>Работодатель обязан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altLang="ru-RU" sz="28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ru-RU" sz="3200" dirty="0" smtClean="0"/>
              <a:t>соблюдать </a:t>
            </a:r>
            <a:r>
              <a:rPr lang="ru-RU" altLang="ru-RU" sz="3200" dirty="0"/>
              <a:t>требования трудового законодательства Республики Казахстан, </a:t>
            </a:r>
            <a:r>
              <a:rPr lang="ru-RU" altLang="ru-RU" sz="3200" dirty="0">
                <a:solidFill>
                  <a:srgbClr val="FF0000"/>
                </a:solidFill>
              </a:rPr>
              <a:t>соглашений, коллективного</a:t>
            </a:r>
            <a:r>
              <a:rPr lang="ru-RU" altLang="ru-RU" sz="3200" dirty="0"/>
              <a:t>, трудового договоров, изданных им актов (п.п.1) п. 2 ст. 23 ТК);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ru-RU" sz="3200" dirty="0"/>
              <a:t>вести коллективные переговоры в порядке, установленном настоящим Кодексом, </a:t>
            </a:r>
            <a:r>
              <a:rPr lang="ru-RU" altLang="ru-RU" sz="3200" dirty="0">
                <a:solidFill>
                  <a:srgbClr val="FF0000"/>
                </a:solidFill>
              </a:rPr>
              <a:t>заключать коллективный договор </a:t>
            </a:r>
            <a:r>
              <a:rPr lang="ru-RU" altLang="ru-RU" sz="3200" dirty="0"/>
              <a:t>(п.п.8) п. 2 ст. 23 ТК );</a:t>
            </a:r>
          </a:p>
        </p:txBody>
      </p:sp>
    </p:spTree>
    <p:extLst>
      <p:ext uri="{BB962C8B-B14F-4D97-AF65-F5344CB8AC3E}">
        <p14:creationId xmlns:p14="http://schemas.microsoft.com/office/powerpoint/2010/main" val="562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5560" y="1543050"/>
            <a:ext cx="8358510" cy="597086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ru-RU" sz="3200" dirty="0"/>
              <a:t>При наличии в организации нескольких представителей работников </a:t>
            </a:r>
            <a:r>
              <a:rPr lang="ru-RU" altLang="ru-RU" sz="3200" dirty="0">
                <a:solidFill>
                  <a:srgbClr val="FF0000"/>
                </a:solidFill>
              </a:rPr>
              <a:t>ими создается единый </a:t>
            </a:r>
            <a:r>
              <a:rPr lang="ru-RU" altLang="ru-RU" sz="3200" dirty="0"/>
              <a:t>представительный орган для участия в работе комиссии, обсуждения и подписания коллективного договора</a:t>
            </a:r>
            <a:r>
              <a:rPr lang="ru-RU" altLang="ru-RU" sz="3200" dirty="0" smtClean="0"/>
              <a:t>.</a:t>
            </a:r>
          </a:p>
          <a:p>
            <a:endParaRPr lang="ru-RU" altLang="ru-RU" sz="32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ru-RU" sz="3200" dirty="0"/>
              <a:t>Работники, </a:t>
            </a:r>
            <a:r>
              <a:rPr lang="ru-RU" altLang="ru-RU" sz="3200" dirty="0">
                <a:solidFill>
                  <a:srgbClr val="FF0000"/>
                </a:solidFill>
              </a:rPr>
              <a:t>не являющиеся членами профессионального союза</a:t>
            </a:r>
            <a:r>
              <a:rPr lang="ru-RU" altLang="ru-RU" sz="3200" dirty="0"/>
              <a:t>, вправе уполномочить орган профессионального союза для представления их интересов во взаимоотношениях с работодателем.</a:t>
            </a:r>
          </a:p>
          <a:p>
            <a:endParaRPr lang="ru-RU" altLang="ru-RU" dirty="0"/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6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4072" y="2305050"/>
            <a:ext cx="8358510" cy="3231654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ru-RU" sz="3200" dirty="0"/>
              <a:t>Подписанный сторонами коллективный договор </a:t>
            </a:r>
            <a:r>
              <a:rPr lang="ru-RU" altLang="ru-RU" sz="3200" dirty="0">
                <a:solidFill>
                  <a:srgbClr val="FF0000"/>
                </a:solidFill>
              </a:rPr>
              <a:t>работодатель обязан</a:t>
            </a:r>
            <a:r>
              <a:rPr lang="ru-RU" altLang="ru-RU" sz="3200" dirty="0"/>
              <a:t> в месячный срок со дня подписания представить в территориальное подразделение уполномоченного органа по труду для мониторинга.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1524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4072" y="1771650"/>
            <a:ext cx="8358510" cy="4216539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ru-RU" sz="3200" dirty="0"/>
              <a:t>Действие коллективного договора распространяется на работодателя и работников организации, </a:t>
            </a:r>
            <a:r>
              <a:rPr lang="ru-RU" altLang="ru-RU" sz="3200" dirty="0">
                <a:solidFill>
                  <a:srgbClr val="FF0000"/>
                </a:solidFill>
              </a:rPr>
              <a:t>от имени которых заключен коллективный договор</a:t>
            </a:r>
            <a:r>
              <a:rPr lang="ru-RU" altLang="ru-RU" sz="3200" dirty="0"/>
              <a:t>, и присоединившихся к нему работников. </a:t>
            </a:r>
            <a:endParaRPr lang="ru-RU" altLang="ru-RU" sz="3200" dirty="0" smtClean="0"/>
          </a:p>
          <a:p>
            <a:endParaRPr lang="ru-RU" altLang="ru-RU" sz="32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ru-RU" sz="3200" dirty="0">
                <a:solidFill>
                  <a:srgbClr val="FF0000"/>
                </a:solidFill>
              </a:rPr>
              <a:t>Порядок</a:t>
            </a:r>
            <a:r>
              <a:rPr lang="ru-RU" altLang="ru-RU" sz="3200" dirty="0"/>
              <a:t> и </a:t>
            </a:r>
            <a:r>
              <a:rPr lang="ru-RU" altLang="ru-RU" sz="3200" dirty="0">
                <a:solidFill>
                  <a:srgbClr val="FF0000"/>
                </a:solidFill>
              </a:rPr>
              <a:t>условия</a:t>
            </a:r>
            <a:r>
              <a:rPr lang="ru-RU" altLang="ru-RU" sz="3200" dirty="0"/>
              <a:t> присоединения определяются в коллективном договоре.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5622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5560" y="2076450"/>
            <a:ext cx="8358510" cy="3724096"/>
          </a:xfrm>
        </p:spPr>
        <p:txBody>
          <a:bodyPr/>
          <a:lstStyle/>
          <a:p>
            <a:pPr>
              <a:defRPr/>
            </a:pPr>
            <a:r>
              <a:rPr lang="ru-RU" sz="3200" dirty="0"/>
              <a:t>Содержание и структура коллективного договора определяются сторонами в соответствии с заключенными генеральным, отраслевыми и региональными соглашениями</a:t>
            </a:r>
            <a:r>
              <a:rPr lang="ru-RU" sz="3200" dirty="0" smtClean="0"/>
              <a:t>.</a:t>
            </a:r>
          </a:p>
          <a:p>
            <a:pPr>
              <a:defRPr/>
            </a:pPr>
            <a:endParaRPr lang="ru-RU" sz="3200" dirty="0"/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ru-RU" sz="3200" dirty="0"/>
              <a:t>8) об актах работодателя, требующих учета мнения представителей работников.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1268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7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9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5" name="TextBox 4"/>
          <p:cNvSpPr txBox="1"/>
          <p:nvPr/>
        </p:nvSpPr>
        <p:spPr>
          <a:xfrm>
            <a:off x="742949" y="1771650"/>
            <a:ext cx="8163115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3600" dirty="0" smtClean="0"/>
              <a:t>В Коллективный </a:t>
            </a:r>
            <a:r>
              <a:rPr lang="ru-RU" altLang="ru-RU" sz="3600" dirty="0"/>
              <a:t>договор могут </a:t>
            </a:r>
            <a:r>
              <a:rPr lang="ru-RU" altLang="ru-RU" sz="3600" dirty="0" smtClean="0"/>
              <a:t>включаться </a:t>
            </a:r>
            <a:r>
              <a:rPr lang="ru-RU" altLang="ru-RU" sz="3600" dirty="0"/>
              <a:t>положения: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altLang="ru-RU" sz="28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ru-RU" sz="3200" dirty="0" smtClean="0"/>
              <a:t>8</a:t>
            </a:r>
            <a:r>
              <a:rPr lang="ru-RU" altLang="ru-RU" sz="3200" dirty="0"/>
              <a:t>) о порядке учета мотивированного мнения органа профессионального союза при расторжении трудового договора с работниками, являющимися членами профессионального союза;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80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4332" y="1847850"/>
            <a:ext cx="8657990" cy="387798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ru-RU" sz="2800" dirty="0"/>
              <a:t>Расторжение трудового договора по инициативе работодателя с членами выборных профсоюзных органов, </a:t>
            </a:r>
            <a:r>
              <a:rPr lang="ru-RU" altLang="ru-RU" sz="2800" dirty="0" smtClean="0"/>
              <a:t>неосвобожденными </a:t>
            </a:r>
            <a:r>
              <a:rPr lang="ru-RU" altLang="ru-RU" sz="2800" dirty="0"/>
              <a:t>от основной работы, допускается при соблюдении общего порядка расторжения трудового договора с учетом мотивированного мнения профсоюзного органа, членами которого эти лица являются, кроме случаев ликвидации юридического лица либо прекращения деятельности работодателя – физического лица. 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6236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8133" y="1695450"/>
            <a:ext cx="8358510" cy="4708981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ru-RU" sz="3200" dirty="0"/>
              <a:t>С </a:t>
            </a:r>
            <a:r>
              <a:rPr lang="ru-RU" altLang="ru-RU" sz="3200" dirty="0" smtClean="0"/>
              <a:t>неосвобожденным </a:t>
            </a:r>
            <a:r>
              <a:rPr lang="ru-RU" altLang="ru-RU" sz="3200" dirty="0"/>
              <a:t>от основной работы руководителем (председателем) профсоюзного органа не может быть расторгнут трудовой договор по инициативе работодателя без мотивированного мнения вышестоящего профсоюзного органа, кроме случаев ликвидации юридического лица либо прекращения деятельности работодателя – физического лица.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5754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8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9" name="Группа 8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10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7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9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5" name="TextBox 4"/>
          <p:cNvSpPr txBox="1"/>
          <p:nvPr/>
        </p:nvSpPr>
        <p:spPr>
          <a:xfrm>
            <a:off x="514349" y="1466850"/>
            <a:ext cx="845934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400" dirty="0" smtClean="0"/>
              <a:t>      </a:t>
            </a:r>
            <a:r>
              <a:rPr lang="ru-RU" altLang="ru-RU" sz="3600" dirty="0" smtClean="0"/>
              <a:t>Соглашение </a:t>
            </a:r>
            <a:r>
              <a:rPr lang="ru-RU" altLang="ru-RU" sz="3600" dirty="0"/>
              <a:t>сторон </a:t>
            </a:r>
            <a:r>
              <a:rPr lang="ru-RU" altLang="ru-RU" sz="3600" dirty="0" smtClean="0"/>
              <a:t>социального партнёрства</a:t>
            </a:r>
          </a:p>
          <a:p>
            <a:endParaRPr lang="ru-RU" altLang="ru-RU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altLang="ru-RU" sz="2800" dirty="0" smtClean="0">
                <a:solidFill>
                  <a:srgbClr val="FF0000"/>
                </a:solidFill>
              </a:rPr>
              <a:t>соглашение </a:t>
            </a:r>
            <a:r>
              <a:rPr lang="ru-RU" altLang="ru-RU" sz="2800" dirty="0">
                <a:solidFill>
                  <a:srgbClr val="FF0000"/>
                </a:solidFill>
              </a:rPr>
              <a:t>генеральное, отраслевое, региональное </a:t>
            </a:r>
            <a:r>
              <a:rPr lang="ru-RU" altLang="ru-RU" sz="2800" dirty="0"/>
              <a:t>(далее - соглашение) - правовой акт в форме письменного соглашения, заключаемого между сторонами социального партнерства, определяющий содержание и обязательства сторон по установлению условий труда, занятости и социальных гарантий для работников на республиканском, отраслевом и региональном уровнях;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969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669" y="1708696"/>
            <a:ext cx="8358510" cy="4708981"/>
          </a:xfrm>
        </p:spPr>
        <p:txBody>
          <a:bodyPr/>
          <a:lstStyle/>
          <a:p>
            <a:pPr algn="ctr"/>
            <a:r>
              <a:rPr lang="ru-RU" altLang="ru-RU" sz="3600" dirty="0"/>
              <a:t>Закон о профсоюзе</a:t>
            </a:r>
            <a:endParaRPr lang="ru-RU" altLang="ru-RU" sz="36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altLang="ru-RU" sz="28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altLang="ru-RU" sz="3200" dirty="0" smtClean="0"/>
              <a:t>Учет </a:t>
            </a:r>
            <a:r>
              <a:rPr lang="ru-RU" altLang="ru-RU" sz="3200" dirty="0"/>
              <a:t>мотивированного мнения профсоюзного органа при издании акта работодателя о наложении дисциплинарного взыскания и расторжении трудового договора с лицами, указанными в пунктах 1</a:t>
            </a:r>
            <a:r>
              <a:rPr lang="ru-RU" altLang="ru-RU" sz="3200" b="1" dirty="0"/>
              <a:t> </a:t>
            </a:r>
            <a:r>
              <a:rPr lang="ru-RU" altLang="ru-RU" sz="3200" dirty="0"/>
              <a:t>и 2 статьи 26, производится </a:t>
            </a:r>
            <a:r>
              <a:rPr lang="ru-RU" altLang="ru-RU" sz="3200" dirty="0">
                <a:solidFill>
                  <a:srgbClr val="FF0000"/>
                </a:solidFill>
              </a:rPr>
              <a:t>в порядке, предусмотренном коллективным договором.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361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80560" y="2457450"/>
            <a:ext cx="3581400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defRPr/>
            </a:pPr>
            <a:r>
              <a:rPr lang="ru-RU" sz="2000" b="1" dirty="0" err="1">
                <a:solidFill>
                  <a:srgbClr val="D1E6E5"/>
                </a:solidFill>
                <a:cs typeface="Calibri"/>
              </a:rPr>
              <a:t>Гилёва</a:t>
            </a:r>
            <a:r>
              <a:rPr lang="ru-RU" sz="2000" b="1" dirty="0">
                <a:solidFill>
                  <a:srgbClr val="D1E6E5"/>
                </a:solidFill>
                <a:cs typeface="Calibri"/>
              </a:rPr>
              <a:t> Наталья </a:t>
            </a:r>
            <a:r>
              <a:rPr lang="ru-RU" sz="2000" b="1" dirty="0" smtClean="0">
                <a:solidFill>
                  <a:srgbClr val="D1E6E5"/>
                </a:solidFill>
                <a:cs typeface="Calibri"/>
              </a:rPr>
              <a:t>Васильевна</a:t>
            </a:r>
          </a:p>
          <a:p>
            <a:pPr>
              <a:defRPr/>
            </a:pPr>
            <a:endParaRPr lang="ru-RU" sz="2000" b="1" dirty="0">
              <a:solidFill>
                <a:srgbClr val="D1E6E5"/>
              </a:solidFill>
              <a:cs typeface="Calibri"/>
            </a:endParaRPr>
          </a:p>
          <a:p>
            <a:pPr>
              <a:defRPr/>
            </a:pPr>
            <a:r>
              <a:rPr lang="ru-RU" sz="2000" dirty="0">
                <a:solidFill>
                  <a:srgbClr val="D1E6E5"/>
                </a:solidFill>
                <a:cs typeface="Calibri"/>
              </a:rPr>
              <a:t>кандидат юридических наук</a:t>
            </a:r>
          </a:p>
          <a:p>
            <a:pPr>
              <a:defRPr/>
            </a:pPr>
            <a:r>
              <a:rPr lang="ru-RU" sz="2000" dirty="0">
                <a:solidFill>
                  <a:srgbClr val="D1E6E5"/>
                </a:solidFill>
                <a:cs typeface="Calibri"/>
              </a:rPr>
              <a:t>доцент кафедры международного права </a:t>
            </a:r>
            <a:r>
              <a:rPr lang="ru-RU" sz="2000" dirty="0" err="1">
                <a:solidFill>
                  <a:srgbClr val="D1E6E5"/>
                </a:solidFill>
                <a:cs typeface="Calibri"/>
              </a:rPr>
              <a:t>КазНУ</a:t>
            </a:r>
            <a:r>
              <a:rPr lang="ru-RU" sz="2000" dirty="0">
                <a:solidFill>
                  <a:srgbClr val="D1E6E5"/>
                </a:solidFill>
                <a:cs typeface="Calibri"/>
              </a:rPr>
              <a:t> им. аль-</a:t>
            </a:r>
            <a:r>
              <a:rPr lang="ru-RU" sz="2000" dirty="0" err="1">
                <a:solidFill>
                  <a:srgbClr val="D1E6E5"/>
                </a:solidFill>
                <a:cs typeface="Calibri"/>
              </a:rPr>
              <a:t>Фараби</a:t>
            </a:r>
            <a:endParaRPr lang="ru-RU" sz="2000" dirty="0">
              <a:solidFill>
                <a:srgbClr val="D1E6E5"/>
              </a:solidFill>
              <a:cs typeface="Calibri"/>
            </a:endParaRPr>
          </a:p>
          <a:p>
            <a:pPr>
              <a:defRPr/>
            </a:pPr>
            <a:r>
              <a:rPr lang="ru-RU" sz="2000" dirty="0">
                <a:solidFill>
                  <a:srgbClr val="D1E6E5"/>
                </a:solidFill>
                <a:cs typeface="Calibri"/>
              </a:rPr>
              <a:t>Консультант Юридической </a:t>
            </a:r>
            <a:r>
              <a:rPr lang="ru-RU" sz="2000" dirty="0" smtClean="0">
                <a:solidFill>
                  <a:srgbClr val="D1E6E5"/>
                </a:solidFill>
                <a:cs typeface="Calibri"/>
              </a:rPr>
              <a:t>фирмы </a:t>
            </a:r>
            <a:r>
              <a:rPr lang="ru-RU" sz="2000" dirty="0">
                <a:solidFill>
                  <a:srgbClr val="D1E6E5"/>
                </a:solidFill>
                <a:cs typeface="Calibri"/>
              </a:rPr>
              <a:t>«Колибри Казахстан»</a:t>
            </a:r>
          </a:p>
        </p:txBody>
      </p:sp>
      <p:sp>
        <p:nvSpPr>
          <p:cNvPr id="4" name="object 4"/>
          <p:cNvSpPr/>
          <p:nvPr/>
        </p:nvSpPr>
        <p:spPr>
          <a:xfrm>
            <a:off x="6128677" y="2821076"/>
            <a:ext cx="0" cy="1558290"/>
          </a:xfrm>
          <a:custGeom>
            <a:avLst/>
            <a:gdLst/>
            <a:ahLst/>
            <a:cxnLst/>
            <a:rect l="l" t="t" r="r" b="b"/>
            <a:pathLst>
              <a:path h="1558289">
                <a:moveTo>
                  <a:pt x="0" y="0"/>
                </a:moveTo>
                <a:lnTo>
                  <a:pt x="0" y="1557870"/>
                </a:lnTo>
              </a:path>
            </a:pathLst>
          </a:custGeom>
          <a:ln w="9525">
            <a:solidFill>
              <a:srgbClr val="E0F2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669" y="1708696"/>
            <a:ext cx="8358510" cy="4708981"/>
          </a:xfrm>
        </p:spPr>
        <p:txBody>
          <a:bodyPr/>
          <a:lstStyle/>
          <a:p>
            <a:r>
              <a:rPr lang="ru-RU" altLang="ru-RU" sz="3200" dirty="0" smtClean="0"/>
              <a:t>	Социальное </a:t>
            </a:r>
            <a:r>
              <a:rPr lang="ru-RU" altLang="ru-RU" sz="3200" dirty="0"/>
              <a:t>партнерство обеспечивается в форме взаимодействия сторон посредством органов социального партнерства: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altLang="ru-RU" sz="3200" dirty="0"/>
              <a:t>1) </a:t>
            </a:r>
            <a:r>
              <a:rPr lang="ru-RU" altLang="ru-RU" sz="3200" dirty="0">
                <a:solidFill>
                  <a:srgbClr val="FF0000"/>
                </a:solidFill>
              </a:rPr>
              <a:t>на республиканском уровне </a:t>
            </a:r>
            <a:r>
              <a:rPr lang="ru-RU" altLang="ru-RU" sz="3200" dirty="0"/>
              <a:t>- республиканской трехсторонней комиссией по социальному партнерству и регулированию социальных и трудовых отношений (далее - республиканская комиссия);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7795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669" y="1708696"/>
            <a:ext cx="8358510" cy="4924425"/>
          </a:xfrm>
        </p:spPr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ru-RU" altLang="ru-RU" sz="3200" dirty="0" smtClean="0"/>
              <a:t>2) </a:t>
            </a:r>
            <a:r>
              <a:rPr lang="ru-RU" altLang="ru-RU" sz="3200" dirty="0" smtClean="0">
                <a:solidFill>
                  <a:srgbClr val="FF0000"/>
                </a:solidFill>
              </a:rPr>
              <a:t>на </a:t>
            </a:r>
            <a:r>
              <a:rPr lang="ru-RU" altLang="ru-RU" sz="3200" dirty="0">
                <a:solidFill>
                  <a:srgbClr val="FF0000"/>
                </a:solidFill>
              </a:rPr>
              <a:t>отраслевом уровне </a:t>
            </a:r>
            <a:r>
              <a:rPr lang="ru-RU" altLang="ru-RU" sz="3200" dirty="0"/>
              <a:t>- отраслевыми комиссиями по социальному партнерству и регулированию социальных и трудовых отношений (далее - отраслевая комиссия</a:t>
            </a:r>
            <a:r>
              <a:rPr lang="ru-RU" altLang="ru-RU" sz="3200" dirty="0" smtClean="0"/>
              <a:t>);</a:t>
            </a:r>
          </a:p>
          <a:p>
            <a:pPr marL="342900" indent="-342900">
              <a:buFont typeface="Wingdings" pitchFamily="2" charset="2"/>
              <a:buChar char="§"/>
            </a:pPr>
            <a:endParaRPr lang="ru-RU" altLang="ru-RU" sz="3200" dirty="0"/>
          </a:p>
          <a:p>
            <a:pPr marL="342900" indent="-342900">
              <a:buFont typeface="Wingdings" pitchFamily="2" charset="2"/>
              <a:buChar char="§"/>
            </a:pPr>
            <a:r>
              <a:rPr lang="ru-RU" altLang="ru-RU" sz="3200" dirty="0"/>
              <a:t>3) </a:t>
            </a:r>
            <a:r>
              <a:rPr lang="ru-RU" altLang="ru-RU" sz="3200" dirty="0">
                <a:solidFill>
                  <a:srgbClr val="FF0000"/>
                </a:solidFill>
              </a:rPr>
              <a:t>на региональном уровне  - </a:t>
            </a:r>
            <a:r>
              <a:rPr lang="ru-RU" altLang="ru-RU" sz="3200" dirty="0"/>
              <a:t>областными, городскими, </a:t>
            </a:r>
            <a:r>
              <a:rPr lang="ru-RU" altLang="ru-RU" sz="3200" dirty="0" smtClean="0"/>
              <a:t>районными </a:t>
            </a:r>
            <a:r>
              <a:rPr lang="ru-RU" altLang="ru-RU" sz="3200" dirty="0"/>
              <a:t>комиссиями по социальному партнерству и регулированию социальных и трудовых отношений (далее - региональная комиссия);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7049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7529" y="2076450"/>
            <a:ext cx="8358510" cy="2954655"/>
          </a:xfrm>
        </p:spPr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ru-RU" altLang="ru-RU" sz="3200" dirty="0"/>
              <a:t>на уровне организаций </a:t>
            </a:r>
            <a:r>
              <a:rPr lang="ru-RU" altLang="ru-RU" sz="3200" dirty="0">
                <a:solidFill>
                  <a:srgbClr val="FF0000"/>
                </a:solidFill>
              </a:rPr>
              <a:t>в форме коллективных договоров, </a:t>
            </a:r>
            <a:r>
              <a:rPr lang="ru-RU" altLang="ru-RU" sz="3200" dirty="0"/>
              <a:t>устанавливающих конкретные взаимные обязательства в сфере труда между представителями работников и работодателем на основе законодательства Республики Казахстан.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5238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668" y="1708696"/>
            <a:ext cx="8671881" cy="4770537"/>
          </a:xfrm>
        </p:spPr>
        <p:txBody>
          <a:bodyPr/>
          <a:lstStyle/>
          <a:p>
            <a:pPr algn="ctr">
              <a:defRPr/>
            </a:pPr>
            <a:r>
              <a:rPr lang="ru-RU" sz="3600" dirty="0"/>
              <a:t>Сторонами социального партнерства </a:t>
            </a:r>
            <a:endParaRPr lang="ru-RU" sz="3600" dirty="0" smtClean="0"/>
          </a:p>
          <a:p>
            <a:pPr algn="ctr">
              <a:defRPr/>
            </a:pPr>
            <a:r>
              <a:rPr lang="ru-RU" sz="3600" dirty="0" smtClean="0"/>
              <a:t>являются</a:t>
            </a:r>
          </a:p>
          <a:p>
            <a:pPr algn="ctr">
              <a:defRPr/>
            </a:pPr>
            <a:endParaRPr lang="ru-RU" sz="2800" dirty="0" smtClean="0"/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ru-RU" sz="3200" dirty="0" smtClean="0"/>
              <a:t>государство </a:t>
            </a:r>
            <a:r>
              <a:rPr lang="ru-RU" sz="3200" dirty="0"/>
              <a:t>в лице </a:t>
            </a:r>
            <a:r>
              <a:rPr lang="ru-RU" sz="3200" dirty="0" smtClean="0"/>
              <a:t>соответствующих  исполнительных органов</a:t>
            </a:r>
          </a:p>
          <a:p>
            <a:pPr algn="l">
              <a:defRPr/>
            </a:pPr>
            <a:endParaRPr lang="ru-RU" sz="3200" dirty="0" smtClean="0"/>
          </a:p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ru-RU" sz="3200" dirty="0" smtClean="0"/>
              <a:t>работники </a:t>
            </a:r>
            <a:r>
              <a:rPr lang="ru-RU" sz="3200" dirty="0"/>
              <a:t>и работодатели </a:t>
            </a:r>
            <a:r>
              <a:rPr lang="ru-RU" sz="3200" dirty="0">
                <a:solidFill>
                  <a:srgbClr val="FF0000"/>
                </a:solidFill>
              </a:rPr>
              <a:t>в лице </a:t>
            </a:r>
            <a:r>
              <a:rPr lang="ru-RU" sz="3200" dirty="0" smtClean="0">
                <a:solidFill>
                  <a:srgbClr val="FF0000"/>
                </a:solidFill>
              </a:rPr>
              <a:t>их представителей</a:t>
            </a:r>
            <a:r>
              <a:rPr lang="ru-RU" sz="3200" dirty="0">
                <a:solidFill>
                  <a:srgbClr val="FF0000"/>
                </a:solidFill>
              </a:rPr>
              <a:t>, </a:t>
            </a:r>
            <a:r>
              <a:rPr lang="ru-RU" sz="3200" dirty="0"/>
              <a:t>уполномоченных в установленном порядке.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-6645" y="662177"/>
            <a:ext cx="9719945" cy="457200"/>
            <a:chOff x="-6645" y="662177"/>
            <a:chExt cx="9719945" cy="457200"/>
          </a:xfrm>
        </p:grpSpPr>
        <p:sp>
          <p:nvSpPr>
            <p:cNvPr id="5" name="object 3"/>
            <p:cNvSpPr/>
            <p:nvPr/>
          </p:nvSpPr>
          <p:spPr>
            <a:xfrm>
              <a:off x="-6645" y="662177"/>
              <a:ext cx="9719945" cy="457200"/>
            </a:xfrm>
            <a:custGeom>
              <a:avLst/>
              <a:gdLst/>
              <a:ahLst/>
              <a:cxnLst/>
              <a:rect l="l" t="t" r="r" b="b"/>
              <a:pathLst>
                <a:path w="9719945" h="457200">
                  <a:moveTo>
                    <a:pt x="0" y="457200"/>
                  </a:moveTo>
                  <a:lnTo>
                    <a:pt x="9719945" y="457200"/>
                  </a:lnTo>
                  <a:lnTo>
                    <a:pt x="9719945" y="0"/>
                  </a:lnTo>
                  <a:lnTo>
                    <a:pt x="0" y="0"/>
                  </a:lnTo>
                  <a:lnTo>
                    <a:pt x="0" y="457200"/>
                  </a:lnTo>
                  <a:close/>
                </a:path>
              </a:pathLst>
            </a:custGeom>
            <a:solidFill>
              <a:srgbClr val="3D5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7161085" y="718667"/>
              <a:ext cx="1948548" cy="307669"/>
              <a:chOff x="7161085" y="718667"/>
              <a:chExt cx="1948548" cy="307669"/>
            </a:xfrm>
          </p:grpSpPr>
          <p:sp>
            <p:nvSpPr>
              <p:cNvPr id="7" name="object 5"/>
              <p:cNvSpPr/>
              <p:nvPr/>
            </p:nvSpPr>
            <p:spPr>
              <a:xfrm>
                <a:off x="7822863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6"/>
              <p:cNvSpPr/>
              <p:nvPr/>
            </p:nvSpPr>
            <p:spPr>
              <a:xfrm>
                <a:off x="7161085" y="761466"/>
                <a:ext cx="130810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0809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34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27" y="119794"/>
                    </a:lnTo>
                    <a:lnTo>
                      <a:pt x="112579" y="118021"/>
                    </a:lnTo>
                    <a:lnTo>
                      <a:pt x="60718" y="118021"/>
                    </a:lnTo>
                    <a:lnTo>
                      <a:pt x="54203" y="116713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0809" h="135255">
                    <a:moveTo>
                      <a:pt x="130543" y="91960"/>
                    </a:moveTo>
                    <a:lnTo>
                      <a:pt x="111620" y="91960"/>
                    </a:lnTo>
                    <a:lnTo>
                      <a:pt x="109321" y="96215"/>
                    </a:lnTo>
                    <a:lnTo>
                      <a:pt x="106527" y="99987"/>
                    </a:lnTo>
                    <a:lnTo>
                      <a:pt x="98666" y="107861"/>
                    </a:lnTo>
                    <a:lnTo>
                      <a:pt x="93294" y="111467"/>
                    </a:lnTo>
                    <a:lnTo>
                      <a:pt x="81000" y="116713"/>
                    </a:lnTo>
                    <a:lnTo>
                      <a:pt x="74485" y="118021"/>
                    </a:lnTo>
                    <a:lnTo>
                      <a:pt x="112579" y="118021"/>
                    </a:lnTo>
                    <a:lnTo>
                      <a:pt x="129806" y="93929"/>
                    </a:lnTo>
                    <a:lnTo>
                      <a:pt x="130543" y="91960"/>
                    </a:lnTo>
                    <a:close/>
                  </a:path>
                  <a:path w="130809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00" y="18529"/>
                    </a:lnTo>
                    <a:lnTo>
                      <a:pt x="93294" y="23774"/>
                    </a:lnTo>
                    <a:lnTo>
                      <a:pt x="98666" y="27381"/>
                    </a:lnTo>
                    <a:lnTo>
                      <a:pt x="106527" y="35242"/>
                    </a:lnTo>
                    <a:lnTo>
                      <a:pt x="109232" y="38938"/>
                    </a:lnTo>
                    <a:lnTo>
                      <a:pt x="111366" y="43027"/>
                    </a:lnTo>
                    <a:lnTo>
                      <a:pt x="130543" y="43027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7"/>
              <p:cNvSpPr/>
              <p:nvPr/>
            </p:nvSpPr>
            <p:spPr>
              <a:xfrm>
                <a:off x="7481182" y="718692"/>
                <a:ext cx="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h="172084">
                    <a:moveTo>
                      <a:pt x="0" y="0"/>
                    </a:moveTo>
                    <a:lnTo>
                      <a:pt x="0" y="172097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8"/>
              <p:cNvSpPr/>
              <p:nvPr/>
            </p:nvSpPr>
            <p:spPr>
              <a:xfrm>
                <a:off x="7527905" y="767638"/>
                <a:ext cx="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h="123190">
                    <a:moveTo>
                      <a:pt x="0" y="0"/>
                    </a:moveTo>
                    <a:lnTo>
                      <a:pt x="0" y="123151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9"/>
              <p:cNvSpPr/>
              <p:nvPr/>
            </p:nvSpPr>
            <p:spPr>
              <a:xfrm>
                <a:off x="7565987" y="718667"/>
                <a:ext cx="135255" cy="17843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78434">
                    <a:moveTo>
                      <a:pt x="17208" y="0"/>
                    </a:moveTo>
                    <a:lnTo>
                      <a:pt x="0" y="0"/>
                    </a:lnTo>
                    <a:lnTo>
                      <a:pt x="0" y="110388"/>
                    </a:lnTo>
                    <a:lnTo>
                      <a:pt x="11549" y="148218"/>
                    </a:lnTo>
                    <a:lnTo>
                      <a:pt x="41300" y="172707"/>
                    </a:lnTo>
                    <a:lnTo>
                      <a:pt x="67602" y="178003"/>
                    </a:lnTo>
                    <a:lnTo>
                      <a:pt x="74503" y="177672"/>
                    </a:lnTo>
                    <a:lnTo>
                      <a:pt x="110627" y="162568"/>
                    </a:lnTo>
                    <a:lnTo>
                      <a:pt x="112579" y="160794"/>
                    </a:lnTo>
                    <a:lnTo>
                      <a:pt x="60731" y="160794"/>
                    </a:lnTo>
                    <a:lnTo>
                      <a:pt x="54203" y="159473"/>
                    </a:lnTo>
                    <a:lnTo>
                      <a:pt x="23761" y="136080"/>
                    </a:lnTo>
                    <a:lnTo>
                      <a:pt x="17212" y="117289"/>
                    </a:lnTo>
                    <a:lnTo>
                      <a:pt x="17212" y="103487"/>
                    </a:lnTo>
                    <a:lnTo>
                      <a:pt x="36550" y="70154"/>
                    </a:lnTo>
                    <a:lnTo>
                      <a:pt x="38513" y="68834"/>
                    </a:lnTo>
                    <a:lnTo>
                      <a:pt x="17208" y="68834"/>
                    </a:lnTo>
                    <a:lnTo>
                      <a:pt x="17208" y="0"/>
                    </a:lnTo>
                    <a:close/>
                  </a:path>
                  <a:path w="135254" h="178434">
                    <a:moveTo>
                      <a:pt x="112593" y="59994"/>
                    </a:moveTo>
                    <a:lnTo>
                      <a:pt x="74485" y="59994"/>
                    </a:lnTo>
                    <a:lnTo>
                      <a:pt x="81013" y="61302"/>
                    </a:lnTo>
                    <a:lnTo>
                      <a:pt x="93294" y="66548"/>
                    </a:lnTo>
                    <a:lnTo>
                      <a:pt x="116687" y="96989"/>
                    </a:lnTo>
                    <a:lnTo>
                      <a:pt x="118004" y="103487"/>
                    </a:lnTo>
                    <a:lnTo>
                      <a:pt x="118004" y="117289"/>
                    </a:lnTo>
                    <a:lnTo>
                      <a:pt x="98666" y="150622"/>
                    </a:lnTo>
                    <a:lnTo>
                      <a:pt x="74485" y="160794"/>
                    </a:lnTo>
                    <a:lnTo>
                      <a:pt x="112579" y="160794"/>
                    </a:lnTo>
                    <a:lnTo>
                      <a:pt x="133894" y="123972"/>
                    </a:lnTo>
                    <a:lnTo>
                      <a:pt x="135216" y="110388"/>
                    </a:lnTo>
                    <a:lnTo>
                      <a:pt x="134886" y="103487"/>
                    </a:lnTo>
                    <a:lnTo>
                      <a:pt x="119793" y="67375"/>
                    </a:lnTo>
                    <a:lnTo>
                      <a:pt x="115430" y="62572"/>
                    </a:lnTo>
                    <a:lnTo>
                      <a:pt x="112593" y="59994"/>
                    </a:lnTo>
                    <a:close/>
                  </a:path>
                  <a:path w="135254" h="178434">
                    <a:moveTo>
                      <a:pt x="67602" y="42773"/>
                    </a:moveTo>
                    <a:lnTo>
                      <a:pt x="26057" y="58670"/>
                    </a:lnTo>
                    <a:lnTo>
                      <a:pt x="17208" y="68834"/>
                    </a:lnTo>
                    <a:lnTo>
                      <a:pt x="38513" y="68834"/>
                    </a:lnTo>
                    <a:lnTo>
                      <a:pt x="41910" y="66548"/>
                    </a:lnTo>
                    <a:lnTo>
                      <a:pt x="54203" y="61302"/>
                    </a:lnTo>
                    <a:lnTo>
                      <a:pt x="60731" y="59994"/>
                    </a:lnTo>
                    <a:lnTo>
                      <a:pt x="112593" y="59994"/>
                    </a:lnTo>
                    <a:lnTo>
                      <a:pt x="110627" y="58208"/>
                    </a:lnTo>
                    <a:lnTo>
                      <a:pt x="74503" y="43104"/>
                    </a:lnTo>
                    <a:lnTo>
                      <a:pt x="67602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0"/>
              <p:cNvSpPr/>
              <p:nvPr/>
            </p:nvSpPr>
            <p:spPr>
              <a:xfrm>
                <a:off x="7724685" y="767359"/>
                <a:ext cx="67945" cy="123825"/>
              </a:xfrm>
              <a:custGeom>
                <a:avLst/>
                <a:gdLst/>
                <a:ahLst/>
                <a:cxnLst/>
                <a:rect l="l" t="t" r="r" b="b"/>
                <a:pathLst>
                  <a:path w="67945" h="123825">
                    <a:moveTo>
                      <a:pt x="16967" y="495"/>
                    </a:moveTo>
                    <a:lnTo>
                      <a:pt x="0" y="495"/>
                    </a:lnTo>
                    <a:lnTo>
                      <a:pt x="241" y="123431"/>
                    </a:lnTo>
                    <a:lnTo>
                      <a:pt x="17208" y="123431"/>
                    </a:lnTo>
                    <a:lnTo>
                      <a:pt x="17208" y="60731"/>
                    </a:lnTo>
                    <a:lnTo>
                      <a:pt x="18516" y="54216"/>
                    </a:lnTo>
                    <a:lnTo>
                      <a:pt x="23761" y="41922"/>
                    </a:lnTo>
                    <a:lnTo>
                      <a:pt x="27368" y="36550"/>
                    </a:lnTo>
                    <a:lnTo>
                      <a:pt x="36550" y="27381"/>
                    </a:lnTo>
                    <a:lnTo>
                      <a:pt x="41809" y="23850"/>
                    </a:lnTo>
                    <a:lnTo>
                      <a:pt x="16967" y="23850"/>
                    </a:lnTo>
                    <a:lnTo>
                      <a:pt x="16967" y="495"/>
                    </a:lnTo>
                    <a:close/>
                  </a:path>
                  <a:path w="67945" h="123825">
                    <a:moveTo>
                      <a:pt x="67614" y="0"/>
                    </a:moveTo>
                    <a:lnTo>
                      <a:pt x="29748" y="11591"/>
                    </a:lnTo>
                    <a:lnTo>
                      <a:pt x="16967" y="23850"/>
                    </a:lnTo>
                    <a:lnTo>
                      <a:pt x="41809" y="23850"/>
                    </a:lnTo>
                    <a:lnTo>
                      <a:pt x="54203" y="18529"/>
                    </a:lnTo>
                    <a:lnTo>
                      <a:pt x="60731" y="17208"/>
                    </a:lnTo>
                    <a:lnTo>
                      <a:pt x="67614" y="17208"/>
                    </a:lnTo>
                    <a:lnTo>
                      <a:pt x="67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1"/>
              <p:cNvSpPr/>
              <p:nvPr/>
            </p:nvSpPr>
            <p:spPr>
              <a:xfrm>
                <a:off x="7925231" y="768578"/>
                <a:ext cx="8636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23190">
                    <a:moveTo>
                      <a:pt x="17208" y="139"/>
                    </a:moveTo>
                    <a:lnTo>
                      <a:pt x="0" y="139"/>
                    </a:lnTo>
                    <a:lnTo>
                      <a:pt x="253" y="122923"/>
                    </a:lnTo>
                    <a:lnTo>
                      <a:pt x="17462" y="122923"/>
                    </a:lnTo>
                    <a:lnTo>
                      <a:pt x="17208" y="60972"/>
                    </a:lnTo>
                    <a:lnTo>
                      <a:pt x="38910" y="60972"/>
                    </a:lnTo>
                    <a:lnTo>
                      <a:pt x="30492" y="49910"/>
                    </a:lnTo>
                    <a:lnTo>
                      <a:pt x="40391" y="40563"/>
                    </a:lnTo>
                    <a:lnTo>
                      <a:pt x="17208" y="40563"/>
                    </a:lnTo>
                    <a:lnTo>
                      <a:pt x="17208" y="139"/>
                    </a:lnTo>
                    <a:close/>
                  </a:path>
                  <a:path w="86359" h="123190">
                    <a:moveTo>
                      <a:pt x="38910" y="60972"/>
                    </a:moveTo>
                    <a:lnTo>
                      <a:pt x="17208" y="60972"/>
                    </a:lnTo>
                    <a:lnTo>
                      <a:pt x="63931" y="122923"/>
                    </a:lnTo>
                    <a:lnTo>
                      <a:pt x="86055" y="122923"/>
                    </a:lnTo>
                    <a:lnTo>
                      <a:pt x="38910" y="60972"/>
                    </a:lnTo>
                    <a:close/>
                  </a:path>
                  <a:path w="86359" h="123190">
                    <a:moveTo>
                      <a:pt x="83350" y="0"/>
                    </a:moveTo>
                    <a:lnTo>
                      <a:pt x="62941" y="0"/>
                    </a:lnTo>
                    <a:lnTo>
                      <a:pt x="17208" y="40563"/>
                    </a:lnTo>
                    <a:lnTo>
                      <a:pt x="40391" y="40563"/>
                    </a:lnTo>
                    <a:lnTo>
                      <a:pt x="8335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2"/>
              <p:cNvSpPr/>
              <p:nvPr/>
            </p:nvSpPr>
            <p:spPr>
              <a:xfrm>
                <a:off x="8009242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6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3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18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3"/>
              <p:cNvSpPr/>
              <p:nvPr/>
            </p:nvSpPr>
            <p:spPr>
              <a:xfrm>
                <a:off x="8160677" y="768578"/>
                <a:ext cx="85090" cy="123189"/>
              </a:xfrm>
              <a:custGeom>
                <a:avLst/>
                <a:gdLst/>
                <a:ahLst/>
                <a:cxnLst/>
                <a:rect l="l" t="t" r="r" b="b"/>
                <a:pathLst>
                  <a:path w="85090" h="123190">
                    <a:moveTo>
                      <a:pt x="85064" y="0"/>
                    </a:moveTo>
                    <a:lnTo>
                      <a:pt x="0" y="0"/>
                    </a:lnTo>
                    <a:lnTo>
                      <a:pt x="0" y="17208"/>
                    </a:lnTo>
                    <a:lnTo>
                      <a:pt x="56057" y="17208"/>
                    </a:lnTo>
                    <a:lnTo>
                      <a:pt x="0" y="122923"/>
                    </a:lnTo>
                    <a:lnTo>
                      <a:pt x="85064" y="122923"/>
                    </a:lnTo>
                    <a:lnTo>
                      <a:pt x="85064" y="105714"/>
                    </a:lnTo>
                    <a:lnTo>
                      <a:pt x="28765" y="105714"/>
                    </a:lnTo>
                    <a:lnTo>
                      <a:pt x="8506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4"/>
              <p:cNvSpPr/>
              <p:nvPr/>
            </p:nvSpPr>
            <p:spPr>
              <a:xfrm>
                <a:off x="8260257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14" y="0"/>
                    </a:moveTo>
                    <a:lnTo>
                      <a:pt x="29778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30" y="74516"/>
                    </a:lnTo>
                    <a:lnTo>
                      <a:pt x="15434" y="110629"/>
                    </a:lnTo>
                    <a:lnTo>
                      <a:pt x="47553" y="132250"/>
                    </a:lnTo>
                    <a:lnTo>
                      <a:pt x="67614" y="135229"/>
                    </a:lnTo>
                    <a:lnTo>
                      <a:pt x="74508" y="134898"/>
                    </a:lnTo>
                    <a:lnTo>
                      <a:pt x="110640" y="119794"/>
                    </a:lnTo>
                    <a:lnTo>
                      <a:pt x="112592" y="118021"/>
                    </a:lnTo>
                    <a:lnTo>
                      <a:pt x="60718" y="118021"/>
                    </a:lnTo>
                    <a:lnTo>
                      <a:pt x="54216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18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8" y="330"/>
                    </a:lnTo>
                    <a:lnTo>
                      <a:pt x="67614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98" y="17221"/>
                    </a:lnTo>
                    <a:lnTo>
                      <a:pt x="81000" y="18529"/>
                    </a:lnTo>
                    <a:lnTo>
                      <a:pt x="93306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306" y="111455"/>
                    </a:lnTo>
                    <a:lnTo>
                      <a:pt x="74498" y="118021"/>
                    </a:lnTo>
                    <a:lnTo>
                      <a:pt x="112592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5"/>
              <p:cNvSpPr/>
              <p:nvPr/>
            </p:nvSpPr>
            <p:spPr>
              <a:xfrm>
                <a:off x="8423706" y="719391"/>
                <a:ext cx="86360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86359" h="172084">
                    <a:moveTo>
                      <a:pt x="17221" y="0"/>
                    </a:moveTo>
                    <a:lnTo>
                      <a:pt x="0" y="0"/>
                    </a:lnTo>
                    <a:lnTo>
                      <a:pt x="253" y="172097"/>
                    </a:lnTo>
                    <a:lnTo>
                      <a:pt x="17462" y="172097"/>
                    </a:lnTo>
                    <a:lnTo>
                      <a:pt x="17221" y="110147"/>
                    </a:lnTo>
                    <a:lnTo>
                      <a:pt x="38910" y="110147"/>
                    </a:lnTo>
                    <a:lnTo>
                      <a:pt x="30492" y="99085"/>
                    </a:lnTo>
                    <a:lnTo>
                      <a:pt x="40391" y="89738"/>
                    </a:lnTo>
                    <a:lnTo>
                      <a:pt x="17221" y="89738"/>
                    </a:lnTo>
                    <a:lnTo>
                      <a:pt x="17221" y="0"/>
                    </a:lnTo>
                    <a:close/>
                  </a:path>
                  <a:path w="86359" h="172084">
                    <a:moveTo>
                      <a:pt x="38910" y="110147"/>
                    </a:moveTo>
                    <a:lnTo>
                      <a:pt x="17221" y="110147"/>
                    </a:lnTo>
                    <a:lnTo>
                      <a:pt x="63919" y="172097"/>
                    </a:lnTo>
                    <a:lnTo>
                      <a:pt x="86055" y="172097"/>
                    </a:lnTo>
                    <a:lnTo>
                      <a:pt x="38910" y="110147"/>
                    </a:lnTo>
                    <a:close/>
                  </a:path>
                  <a:path w="86359" h="172084">
                    <a:moveTo>
                      <a:pt x="83350" y="49174"/>
                    </a:moveTo>
                    <a:lnTo>
                      <a:pt x="62941" y="49174"/>
                    </a:lnTo>
                    <a:lnTo>
                      <a:pt x="17221" y="89738"/>
                    </a:lnTo>
                    <a:lnTo>
                      <a:pt x="40391" y="89738"/>
                    </a:lnTo>
                    <a:lnTo>
                      <a:pt x="83350" y="49174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6"/>
              <p:cNvSpPr/>
              <p:nvPr/>
            </p:nvSpPr>
            <p:spPr>
              <a:xfrm>
                <a:off x="8527491" y="719404"/>
                <a:ext cx="111125" cy="172085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72084">
                    <a:moveTo>
                      <a:pt x="17703" y="0"/>
                    </a:moveTo>
                    <a:lnTo>
                      <a:pt x="0" y="0"/>
                    </a:lnTo>
                    <a:lnTo>
                      <a:pt x="0" y="172097"/>
                    </a:lnTo>
                    <a:lnTo>
                      <a:pt x="17945" y="172097"/>
                    </a:lnTo>
                    <a:lnTo>
                      <a:pt x="18070" y="92849"/>
                    </a:lnTo>
                    <a:lnTo>
                      <a:pt x="18973" y="88722"/>
                    </a:lnTo>
                    <a:lnTo>
                      <a:pt x="50152" y="60477"/>
                    </a:lnTo>
                    <a:lnTo>
                      <a:pt x="95381" y="60477"/>
                    </a:lnTo>
                    <a:lnTo>
                      <a:pt x="94899" y="59994"/>
                    </a:lnTo>
                    <a:lnTo>
                      <a:pt x="17703" y="59994"/>
                    </a:lnTo>
                    <a:lnTo>
                      <a:pt x="17703" y="0"/>
                    </a:lnTo>
                    <a:close/>
                  </a:path>
                  <a:path w="111125" h="172084">
                    <a:moveTo>
                      <a:pt x="95381" y="60477"/>
                    </a:moveTo>
                    <a:lnTo>
                      <a:pt x="60147" y="60477"/>
                    </a:lnTo>
                    <a:lnTo>
                      <a:pt x="64985" y="61468"/>
                    </a:lnTo>
                    <a:lnTo>
                      <a:pt x="74155" y="65392"/>
                    </a:lnTo>
                    <a:lnTo>
                      <a:pt x="92684" y="92849"/>
                    </a:lnTo>
                    <a:lnTo>
                      <a:pt x="92684" y="98348"/>
                    </a:lnTo>
                    <a:lnTo>
                      <a:pt x="92925" y="172097"/>
                    </a:lnTo>
                    <a:lnTo>
                      <a:pt x="110629" y="172097"/>
                    </a:lnTo>
                    <a:lnTo>
                      <a:pt x="110388" y="98348"/>
                    </a:lnTo>
                    <a:lnTo>
                      <a:pt x="110388" y="90563"/>
                    </a:lnTo>
                    <a:lnTo>
                      <a:pt x="108915" y="83426"/>
                    </a:lnTo>
                    <a:lnTo>
                      <a:pt x="103009" y="69989"/>
                    </a:lnTo>
                    <a:lnTo>
                      <a:pt x="99034" y="64135"/>
                    </a:lnTo>
                    <a:lnTo>
                      <a:pt x="95381" y="60477"/>
                    </a:lnTo>
                    <a:close/>
                  </a:path>
                  <a:path w="111125" h="172084">
                    <a:moveTo>
                      <a:pt x="62611" y="42773"/>
                    </a:moveTo>
                    <a:lnTo>
                      <a:pt x="51460" y="42773"/>
                    </a:lnTo>
                    <a:lnTo>
                      <a:pt x="47853" y="43192"/>
                    </a:lnTo>
                    <a:lnTo>
                      <a:pt x="17703" y="59994"/>
                    </a:lnTo>
                    <a:lnTo>
                      <a:pt x="94899" y="59994"/>
                    </a:lnTo>
                    <a:lnTo>
                      <a:pt x="89039" y="54127"/>
                    </a:lnTo>
                    <a:lnTo>
                      <a:pt x="83172" y="50152"/>
                    </a:lnTo>
                    <a:lnTo>
                      <a:pt x="69735" y="44259"/>
                    </a:lnTo>
                    <a:lnTo>
                      <a:pt x="62611" y="42773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7"/>
              <p:cNvSpPr/>
              <p:nvPr/>
            </p:nvSpPr>
            <p:spPr>
              <a:xfrm>
                <a:off x="8662237" y="762177"/>
                <a:ext cx="8953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89534" h="135255">
                    <a:moveTo>
                      <a:pt x="17373" y="91948"/>
                    </a:moveTo>
                    <a:lnTo>
                      <a:pt x="165" y="91948"/>
                    </a:lnTo>
                    <a:lnTo>
                      <a:pt x="0" y="98996"/>
                    </a:lnTo>
                    <a:lnTo>
                      <a:pt x="23113" y="130098"/>
                    </a:lnTo>
                    <a:lnTo>
                      <a:pt x="39916" y="135216"/>
                    </a:lnTo>
                    <a:lnTo>
                      <a:pt x="51384" y="135216"/>
                    </a:lnTo>
                    <a:lnTo>
                      <a:pt x="83721" y="118173"/>
                    </a:lnTo>
                    <a:lnTo>
                      <a:pt x="39687" y="118173"/>
                    </a:lnTo>
                    <a:lnTo>
                      <a:pt x="33883" y="116763"/>
                    </a:lnTo>
                    <a:lnTo>
                      <a:pt x="24828" y="110744"/>
                    </a:lnTo>
                    <a:lnTo>
                      <a:pt x="21704" y="107416"/>
                    </a:lnTo>
                    <a:lnTo>
                      <a:pt x="18237" y="100114"/>
                    </a:lnTo>
                    <a:lnTo>
                      <a:pt x="17373" y="96177"/>
                    </a:lnTo>
                    <a:lnTo>
                      <a:pt x="17373" y="91948"/>
                    </a:lnTo>
                    <a:close/>
                  </a:path>
                  <a:path w="89534" h="135255">
                    <a:moveTo>
                      <a:pt x="52209" y="0"/>
                    </a:moveTo>
                    <a:lnTo>
                      <a:pt x="39916" y="0"/>
                    </a:lnTo>
                    <a:lnTo>
                      <a:pt x="34340" y="1104"/>
                    </a:lnTo>
                    <a:lnTo>
                      <a:pt x="3936" y="28625"/>
                    </a:lnTo>
                    <a:lnTo>
                      <a:pt x="3200" y="33616"/>
                    </a:lnTo>
                    <a:lnTo>
                      <a:pt x="4673" y="45885"/>
                    </a:lnTo>
                    <a:lnTo>
                      <a:pt x="36309" y="70739"/>
                    </a:lnTo>
                    <a:lnTo>
                      <a:pt x="49098" y="74015"/>
                    </a:lnTo>
                    <a:lnTo>
                      <a:pt x="54419" y="75819"/>
                    </a:lnTo>
                    <a:lnTo>
                      <a:pt x="71528" y="96177"/>
                    </a:lnTo>
                    <a:lnTo>
                      <a:pt x="71462" y="98386"/>
                    </a:lnTo>
                    <a:lnTo>
                      <a:pt x="71132" y="103784"/>
                    </a:lnTo>
                    <a:lnTo>
                      <a:pt x="68948" y="108407"/>
                    </a:lnTo>
                    <a:lnTo>
                      <a:pt x="60883" y="116090"/>
                    </a:lnTo>
                    <a:lnTo>
                      <a:pt x="54838" y="118008"/>
                    </a:lnTo>
                    <a:lnTo>
                      <a:pt x="46774" y="118008"/>
                    </a:lnTo>
                    <a:lnTo>
                      <a:pt x="39687" y="118173"/>
                    </a:lnTo>
                    <a:lnTo>
                      <a:pt x="83721" y="118173"/>
                    </a:lnTo>
                    <a:lnTo>
                      <a:pt x="88226" y="109486"/>
                    </a:lnTo>
                    <a:lnTo>
                      <a:pt x="89420" y="104330"/>
                    </a:lnTo>
                    <a:lnTo>
                      <a:pt x="89420" y="90881"/>
                    </a:lnTo>
                    <a:lnTo>
                      <a:pt x="61544" y="60731"/>
                    </a:lnTo>
                    <a:lnTo>
                      <a:pt x="49415" y="56794"/>
                    </a:lnTo>
                    <a:lnTo>
                      <a:pt x="43891" y="54914"/>
                    </a:lnTo>
                    <a:lnTo>
                      <a:pt x="20243" y="33680"/>
                    </a:lnTo>
                    <a:lnTo>
                      <a:pt x="21437" y="29502"/>
                    </a:lnTo>
                    <a:lnTo>
                      <a:pt x="27825" y="21640"/>
                    </a:lnTo>
                    <a:lnTo>
                      <a:pt x="31305" y="19011"/>
                    </a:lnTo>
                    <a:lnTo>
                      <a:pt x="38849" y="16395"/>
                    </a:lnTo>
                    <a:lnTo>
                      <a:pt x="42367" y="15735"/>
                    </a:lnTo>
                    <a:lnTo>
                      <a:pt x="78896" y="15735"/>
                    </a:lnTo>
                    <a:lnTo>
                      <a:pt x="78181" y="14795"/>
                    </a:lnTo>
                    <a:lnTo>
                      <a:pt x="71627" y="8077"/>
                    </a:lnTo>
                    <a:lnTo>
                      <a:pt x="67576" y="5334"/>
                    </a:lnTo>
                    <a:lnTo>
                      <a:pt x="57899" y="1066"/>
                    </a:lnTo>
                    <a:lnTo>
                      <a:pt x="52209" y="0"/>
                    </a:lnTo>
                    <a:close/>
                  </a:path>
                  <a:path w="89534" h="135255">
                    <a:moveTo>
                      <a:pt x="78896" y="15735"/>
                    </a:moveTo>
                    <a:lnTo>
                      <a:pt x="50571" y="15735"/>
                    </a:lnTo>
                    <a:lnTo>
                      <a:pt x="55079" y="17005"/>
                    </a:lnTo>
                    <a:lnTo>
                      <a:pt x="63271" y="22085"/>
                    </a:lnTo>
                    <a:lnTo>
                      <a:pt x="66052" y="25730"/>
                    </a:lnTo>
                    <a:lnTo>
                      <a:pt x="67525" y="30492"/>
                    </a:lnTo>
                    <a:lnTo>
                      <a:pt x="85978" y="30492"/>
                    </a:lnTo>
                    <a:lnTo>
                      <a:pt x="85636" y="28028"/>
                    </a:lnTo>
                    <a:lnTo>
                      <a:pt x="84531" y="25082"/>
                    </a:lnTo>
                    <a:lnTo>
                      <a:pt x="80771" y="18199"/>
                    </a:lnTo>
                    <a:lnTo>
                      <a:pt x="78896" y="157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8"/>
              <p:cNvSpPr/>
              <p:nvPr/>
            </p:nvSpPr>
            <p:spPr>
              <a:xfrm>
                <a:off x="8795245" y="785774"/>
                <a:ext cx="0" cy="106045"/>
              </a:xfrm>
              <a:custGeom>
                <a:avLst/>
                <a:gdLst/>
                <a:ahLst/>
                <a:cxnLst/>
                <a:rect l="l" t="t" r="r" b="b"/>
                <a:pathLst>
                  <a:path h="106044">
                    <a:moveTo>
                      <a:pt x="0" y="0"/>
                    </a:moveTo>
                    <a:lnTo>
                      <a:pt x="0" y="105714"/>
                    </a:lnTo>
                  </a:path>
                </a:pathLst>
              </a:custGeom>
              <a:ln w="17221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9"/>
              <p:cNvSpPr/>
              <p:nvPr/>
            </p:nvSpPr>
            <p:spPr>
              <a:xfrm>
                <a:off x="8774100" y="777170"/>
                <a:ext cx="62230" cy="0"/>
              </a:xfrm>
              <a:custGeom>
                <a:avLst/>
                <a:gdLst/>
                <a:ahLst/>
                <a:cxnLst/>
                <a:rect l="l" t="t" r="r" b="b"/>
                <a:pathLst>
                  <a:path w="62229">
                    <a:moveTo>
                      <a:pt x="0" y="0"/>
                    </a:moveTo>
                    <a:lnTo>
                      <a:pt x="61963" y="0"/>
                    </a:lnTo>
                  </a:path>
                </a:pathLst>
              </a:custGeom>
              <a:ln w="17208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0"/>
              <p:cNvSpPr/>
              <p:nvPr/>
            </p:nvSpPr>
            <p:spPr>
              <a:xfrm>
                <a:off x="8786634" y="743978"/>
                <a:ext cx="177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79">
                    <a:moveTo>
                      <a:pt x="0" y="0"/>
                    </a:moveTo>
                    <a:lnTo>
                      <a:pt x="17221" y="0"/>
                    </a:lnTo>
                  </a:path>
                </a:pathLst>
              </a:custGeom>
              <a:ln w="49174">
                <a:solidFill>
                  <a:srgbClr val="D1E6E5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1"/>
              <p:cNvSpPr/>
              <p:nvPr/>
            </p:nvSpPr>
            <p:spPr>
              <a:xfrm>
                <a:off x="8838438" y="762177"/>
                <a:ext cx="135255" cy="135255"/>
              </a:xfrm>
              <a:custGeom>
                <a:avLst/>
                <a:gdLst/>
                <a:ahLst/>
                <a:cxnLst/>
                <a:rect l="l" t="t" r="r" b="b"/>
                <a:pathLst>
                  <a:path w="135254" h="135255">
                    <a:moveTo>
                      <a:pt x="67602" y="0"/>
                    </a:moveTo>
                    <a:lnTo>
                      <a:pt x="29771" y="11561"/>
                    </a:lnTo>
                    <a:lnTo>
                      <a:pt x="5283" y="41313"/>
                    </a:lnTo>
                    <a:lnTo>
                      <a:pt x="0" y="67614"/>
                    </a:lnTo>
                    <a:lnTo>
                      <a:pt x="329" y="74516"/>
                    </a:lnTo>
                    <a:lnTo>
                      <a:pt x="15421" y="110629"/>
                    </a:lnTo>
                    <a:lnTo>
                      <a:pt x="47553" y="132250"/>
                    </a:lnTo>
                    <a:lnTo>
                      <a:pt x="67602" y="135229"/>
                    </a:lnTo>
                    <a:lnTo>
                      <a:pt x="74503" y="134898"/>
                    </a:lnTo>
                    <a:lnTo>
                      <a:pt x="110635" y="119794"/>
                    </a:lnTo>
                    <a:lnTo>
                      <a:pt x="112589" y="118021"/>
                    </a:lnTo>
                    <a:lnTo>
                      <a:pt x="60731" y="118021"/>
                    </a:lnTo>
                    <a:lnTo>
                      <a:pt x="54203" y="116700"/>
                    </a:lnTo>
                    <a:lnTo>
                      <a:pt x="23761" y="93306"/>
                    </a:lnTo>
                    <a:lnTo>
                      <a:pt x="17212" y="60713"/>
                    </a:lnTo>
                    <a:lnTo>
                      <a:pt x="18516" y="54216"/>
                    </a:lnTo>
                    <a:lnTo>
                      <a:pt x="41910" y="23774"/>
                    </a:lnTo>
                    <a:lnTo>
                      <a:pt x="60731" y="17221"/>
                    </a:lnTo>
                    <a:lnTo>
                      <a:pt x="112593" y="17221"/>
                    </a:lnTo>
                    <a:lnTo>
                      <a:pt x="110627" y="15434"/>
                    </a:lnTo>
                    <a:lnTo>
                      <a:pt x="74503" y="330"/>
                    </a:lnTo>
                    <a:lnTo>
                      <a:pt x="67602" y="0"/>
                    </a:lnTo>
                    <a:close/>
                  </a:path>
                  <a:path w="135254" h="135255">
                    <a:moveTo>
                      <a:pt x="135216" y="112852"/>
                    </a:moveTo>
                    <a:lnTo>
                      <a:pt x="118008" y="112852"/>
                    </a:lnTo>
                    <a:lnTo>
                      <a:pt x="118008" y="129324"/>
                    </a:lnTo>
                    <a:lnTo>
                      <a:pt x="135216" y="129324"/>
                    </a:lnTo>
                    <a:lnTo>
                      <a:pt x="135216" y="112852"/>
                    </a:lnTo>
                    <a:close/>
                  </a:path>
                  <a:path w="135254" h="135255">
                    <a:moveTo>
                      <a:pt x="112593" y="17221"/>
                    </a:moveTo>
                    <a:lnTo>
                      <a:pt x="74485" y="17221"/>
                    </a:lnTo>
                    <a:lnTo>
                      <a:pt x="81013" y="18529"/>
                    </a:lnTo>
                    <a:lnTo>
                      <a:pt x="93294" y="23774"/>
                    </a:lnTo>
                    <a:lnTo>
                      <a:pt x="116700" y="54216"/>
                    </a:lnTo>
                    <a:lnTo>
                      <a:pt x="118008" y="69824"/>
                    </a:lnTo>
                    <a:lnTo>
                      <a:pt x="117678" y="75895"/>
                    </a:lnTo>
                    <a:lnTo>
                      <a:pt x="93294" y="111455"/>
                    </a:lnTo>
                    <a:lnTo>
                      <a:pt x="74485" y="118021"/>
                    </a:lnTo>
                    <a:lnTo>
                      <a:pt x="112589" y="118021"/>
                    </a:lnTo>
                    <a:lnTo>
                      <a:pt x="115430" y="115430"/>
                    </a:lnTo>
                    <a:lnTo>
                      <a:pt x="118008" y="112852"/>
                    </a:lnTo>
                    <a:lnTo>
                      <a:pt x="135216" y="112852"/>
                    </a:lnTo>
                    <a:lnTo>
                      <a:pt x="135216" y="67614"/>
                    </a:lnTo>
                    <a:lnTo>
                      <a:pt x="134886" y="60713"/>
                    </a:lnTo>
                    <a:lnTo>
                      <a:pt x="119793" y="24602"/>
                    </a:lnTo>
                    <a:lnTo>
                      <a:pt x="115430" y="19799"/>
                    </a:lnTo>
                    <a:lnTo>
                      <a:pt x="112593" y="17221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2"/>
              <p:cNvSpPr/>
              <p:nvPr/>
            </p:nvSpPr>
            <p:spPr>
              <a:xfrm>
                <a:off x="8998508" y="762177"/>
                <a:ext cx="111125" cy="129539"/>
              </a:xfrm>
              <a:custGeom>
                <a:avLst/>
                <a:gdLst/>
                <a:ahLst/>
                <a:cxnLst/>
                <a:rect l="l" t="t" r="r" b="b"/>
                <a:pathLst>
                  <a:path w="111125" h="129540">
                    <a:moveTo>
                      <a:pt x="17208" y="6388"/>
                    </a:moveTo>
                    <a:lnTo>
                      <a:pt x="0" y="6388"/>
                    </a:lnTo>
                    <a:lnTo>
                      <a:pt x="0" y="129311"/>
                    </a:lnTo>
                    <a:lnTo>
                      <a:pt x="17449" y="129311"/>
                    </a:lnTo>
                    <a:lnTo>
                      <a:pt x="17208" y="55562"/>
                    </a:lnTo>
                    <a:lnTo>
                      <a:pt x="17317" y="50317"/>
                    </a:lnTo>
                    <a:lnTo>
                      <a:pt x="45148" y="18770"/>
                    </a:lnTo>
                    <a:lnTo>
                      <a:pt x="49987" y="17703"/>
                    </a:lnTo>
                    <a:lnTo>
                      <a:pt x="17208" y="17703"/>
                    </a:lnTo>
                    <a:lnTo>
                      <a:pt x="17208" y="6388"/>
                    </a:lnTo>
                    <a:close/>
                  </a:path>
                  <a:path w="111125" h="129540">
                    <a:moveTo>
                      <a:pt x="62611" y="0"/>
                    </a:moveTo>
                    <a:lnTo>
                      <a:pt x="51295" y="0"/>
                    </a:lnTo>
                    <a:lnTo>
                      <a:pt x="47523" y="406"/>
                    </a:lnTo>
                    <a:lnTo>
                      <a:pt x="17208" y="17703"/>
                    </a:lnTo>
                    <a:lnTo>
                      <a:pt x="60147" y="17703"/>
                    </a:lnTo>
                    <a:lnTo>
                      <a:pt x="64985" y="18681"/>
                    </a:lnTo>
                    <a:lnTo>
                      <a:pt x="92684" y="50317"/>
                    </a:lnTo>
                    <a:lnTo>
                      <a:pt x="92684" y="55562"/>
                    </a:lnTo>
                    <a:lnTo>
                      <a:pt x="92925" y="129311"/>
                    </a:lnTo>
                    <a:lnTo>
                      <a:pt x="110629" y="129311"/>
                    </a:lnTo>
                    <a:lnTo>
                      <a:pt x="110388" y="55562"/>
                    </a:lnTo>
                    <a:lnTo>
                      <a:pt x="110388" y="48031"/>
                    </a:lnTo>
                    <a:lnTo>
                      <a:pt x="89039" y="11353"/>
                    </a:lnTo>
                    <a:lnTo>
                      <a:pt x="69735" y="1473"/>
                    </a:lnTo>
                    <a:lnTo>
                      <a:pt x="62611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3"/>
              <p:cNvSpPr/>
              <p:nvPr/>
            </p:nvSpPr>
            <p:spPr>
              <a:xfrm>
                <a:off x="7517828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4"/>
              <p:cNvSpPr/>
              <p:nvPr/>
            </p:nvSpPr>
            <p:spPr>
              <a:xfrm>
                <a:off x="7812785" y="736853"/>
                <a:ext cx="20955" cy="20955"/>
              </a:xfrm>
              <a:custGeom>
                <a:avLst/>
                <a:gdLst/>
                <a:ahLst/>
                <a:cxnLst/>
                <a:rect l="l" t="t" r="r" b="b"/>
                <a:pathLst>
                  <a:path w="20954" h="20954">
                    <a:moveTo>
                      <a:pt x="13271" y="0"/>
                    </a:moveTo>
                    <a:lnTo>
                      <a:pt x="7378" y="0"/>
                    </a:lnTo>
                    <a:lnTo>
                      <a:pt x="4914" y="977"/>
                    </a:lnTo>
                    <a:lnTo>
                      <a:pt x="977" y="4914"/>
                    </a:lnTo>
                    <a:lnTo>
                      <a:pt x="0" y="7365"/>
                    </a:lnTo>
                    <a:lnTo>
                      <a:pt x="0" y="13271"/>
                    </a:lnTo>
                    <a:lnTo>
                      <a:pt x="977" y="15735"/>
                    </a:lnTo>
                    <a:lnTo>
                      <a:pt x="4914" y="19659"/>
                    </a:lnTo>
                    <a:lnTo>
                      <a:pt x="7378" y="20650"/>
                    </a:lnTo>
                    <a:lnTo>
                      <a:pt x="13271" y="20650"/>
                    </a:lnTo>
                    <a:lnTo>
                      <a:pt x="15735" y="19659"/>
                    </a:lnTo>
                    <a:lnTo>
                      <a:pt x="19672" y="15735"/>
                    </a:lnTo>
                    <a:lnTo>
                      <a:pt x="20650" y="13271"/>
                    </a:lnTo>
                    <a:lnTo>
                      <a:pt x="20650" y="7365"/>
                    </a:lnTo>
                    <a:lnTo>
                      <a:pt x="19672" y="4914"/>
                    </a:lnTo>
                    <a:lnTo>
                      <a:pt x="15735" y="977"/>
                    </a:lnTo>
                    <a:lnTo>
                      <a:pt x="13271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5"/>
              <p:cNvSpPr/>
              <p:nvPr/>
            </p:nvSpPr>
            <p:spPr>
              <a:xfrm>
                <a:off x="7308545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58953" y="0"/>
                    </a:moveTo>
                    <a:lnTo>
                      <a:pt x="19786" y="19253"/>
                    </a:lnTo>
                    <a:lnTo>
                      <a:pt x="1317" y="53493"/>
                    </a:lnTo>
                    <a:lnTo>
                      <a:pt x="0" y="67068"/>
                    </a:lnTo>
                    <a:lnTo>
                      <a:pt x="329" y="73969"/>
                    </a:lnTo>
                    <a:lnTo>
                      <a:pt x="15421" y="110094"/>
                    </a:lnTo>
                    <a:lnTo>
                      <a:pt x="46913" y="131813"/>
                    </a:lnTo>
                    <a:lnTo>
                      <a:pt x="58953" y="134137"/>
                    </a:lnTo>
                    <a:lnTo>
                      <a:pt x="58953" y="116738"/>
                    </a:lnTo>
                    <a:lnTo>
                      <a:pt x="55206" y="116090"/>
                    </a:lnTo>
                    <a:lnTo>
                      <a:pt x="51561" y="115036"/>
                    </a:lnTo>
                    <a:lnTo>
                      <a:pt x="18516" y="80467"/>
                    </a:lnTo>
                    <a:lnTo>
                      <a:pt x="17209" y="73969"/>
                    </a:lnTo>
                    <a:lnTo>
                      <a:pt x="17210" y="60174"/>
                    </a:lnTo>
                    <a:lnTo>
                      <a:pt x="36537" y="26835"/>
                    </a:lnTo>
                    <a:lnTo>
                      <a:pt x="58953" y="17411"/>
                    </a:lnTo>
                    <a:lnTo>
                      <a:pt x="58953" y="0"/>
                    </a:lnTo>
                    <a:close/>
                  </a:path>
                </a:pathLst>
              </a:custGeom>
              <a:solidFill>
                <a:srgbClr val="E3135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6"/>
              <p:cNvSpPr/>
              <p:nvPr/>
            </p:nvSpPr>
            <p:spPr>
              <a:xfrm>
                <a:off x="7384808" y="761999"/>
                <a:ext cx="59055" cy="13462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134619">
                    <a:moveTo>
                      <a:pt x="0" y="0"/>
                    </a:moveTo>
                    <a:lnTo>
                      <a:pt x="0" y="17424"/>
                    </a:lnTo>
                    <a:lnTo>
                      <a:pt x="3746" y="18059"/>
                    </a:lnTo>
                    <a:lnTo>
                      <a:pt x="7378" y="19113"/>
                    </a:lnTo>
                    <a:lnTo>
                      <a:pt x="40436" y="53682"/>
                    </a:lnTo>
                    <a:lnTo>
                      <a:pt x="41743" y="73971"/>
                    </a:lnTo>
                    <a:lnTo>
                      <a:pt x="40436" y="80479"/>
                    </a:lnTo>
                    <a:lnTo>
                      <a:pt x="17030" y="110921"/>
                    </a:lnTo>
                    <a:lnTo>
                      <a:pt x="0" y="116725"/>
                    </a:lnTo>
                    <a:lnTo>
                      <a:pt x="0" y="134150"/>
                    </a:lnTo>
                    <a:lnTo>
                      <a:pt x="39166" y="114896"/>
                    </a:lnTo>
                    <a:lnTo>
                      <a:pt x="57631" y="80659"/>
                    </a:lnTo>
                    <a:lnTo>
                      <a:pt x="58953" y="67068"/>
                    </a:lnTo>
                    <a:lnTo>
                      <a:pt x="58622" y="60174"/>
                    </a:lnTo>
                    <a:lnTo>
                      <a:pt x="43529" y="24055"/>
                    </a:lnTo>
                    <a:lnTo>
                      <a:pt x="12039" y="2336"/>
                    </a:lnTo>
                    <a:lnTo>
                      <a:pt x="6146" y="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7"/>
              <p:cNvSpPr/>
              <p:nvPr/>
            </p:nvSpPr>
            <p:spPr>
              <a:xfrm>
                <a:off x="7558988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56" y="31496"/>
                    </a:lnTo>
                    <a:lnTo>
                      <a:pt x="29756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8"/>
              <p:cNvSpPr/>
              <p:nvPr/>
            </p:nvSpPr>
            <p:spPr>
              <a:xfrm>
                <a:off x="7616634" y="965276"/>
                <a:ext cx="438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43815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08"/>
                    </a:lnTo>
                    <a:lnTo>
                      <a:pt x="0" y="41757"/>
                    </a:lnTo>
                    <a:lnTo>
                      <a:pt x="946" y="48831"/>
                    </a:lnTo>
                    <a:lnTo>
                      <a:pt x="4349" y="54984"/>
                    </a:lnTo>
                    <a:lnTo>
                      <a:pt x="11058" y="59327"/>
                    </a:lnTo>
                    <a:lnTo>
                      <a:pt x="21920" y="60972"/>
                    </a:lnTo>
                    <a:lnTo>
                      <a:pt x="32767" y="59327"/>
                    </a:lnTo>
                    <a:lnTo>
                      <a:pt x="38870" y="55359"/>
                    </a:lnTo>
                    <a:lnTo>
                      <a:pt x="9042" y="55359"/>
                    </a:lnTo>
                    <a:lnTo>
                      <a:pt x="6394" y="48831"/>
                    </a:lnTo>
                    <a:lnTo>
                      <a:pt x="6337" y="1308"/>
                    </a:lnTo>
                    <a:lnTo>
                      <a:pt x="4940" y="0"/>
                    </a:lnTo>
                    <a:close/>
                  </a:path>
                  <a:path w="43815" h="60959">
                    <a:moveTo>
                      <a:pt x="42354" y="0"/>
                    </a:moveTo>
                    <a:lnTo>
                      <a:pt x="38798" y="0"/>
                    </a:lnTo>
                    <a:lnTo>
                      <a:pt x="37401" y="1308"/>
                    </a:lnTo>
                    <a:lnTo>
                      <a:pt x="37344" y="48831"/>
                    </a:lnTo>
                    <a:lnTo>
                      <a:pt x="34696" y="55359"/>
                    </a:lnTo>
                    <a:lnTo>
                      <a:pt x="38870" y="55359"/>
                    </a:lnTo>
                    <a:lnTo>
                      <a:pt x="39446" y="54984"/>
                    </a:lnTo>
                    <a:lnTo>
                      <a:pt x="42819" y="48831"/>
                    </a:lnTo>
                    <a:lnTo>
                      <a:pt x="43751" y="41757"/>
                    </a:lnTo>
                    <a:lnTo>
                      <a:pt x="43751" y="1308"/>
                    </a:lnTo>
                    <a:lnTo>
                      <a:pt x="4235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9"/>
              <p:cNvSpPr/>
              <p:nvPr/>
            </p:nvSpPr>
            <p:spPr>
              <a:xfrm>
                <a:off x="7684172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2" name="object 30"/>
              <p:cNvSpPr/>
              <p:nvPr/>
            </p:nvSpPr>
            <p:spPr>
              <a:xfrm>
                <a:off x="7738554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3" name="object 31"/>
              <p:cNvSpPr/>
              <p:nvPr/>
            </p:nvSpPr>
            <p:spPr>
              <a:xfrm>
                <a:off x="7820367" y="964742"/>
                <a:ext cx="45085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45084" h="61594">
                    <a:moveTo>
                      <a:pt x="4102" y="46316"/>
                    </a:moveTo>
                    <a:lnTo>
                      <a:pt x="1295" y="46316"/>
                    </a:lnTo>
                    <a:lnTo>
                      <a:pt x="0" y="47548"/>
                    </a:lnTo>
                    <a:lnTo>
                      <a:pt x="88" y="50012"/>
                    </a:lnTo>
                    <a:lnTo>
                      <a:pt x="3632" y="56413"/>
                    </a:lnTo>
                    <a:lnTo>
                      <a:pt x="11569" y="61493"/>
                    </a:lnTo>
                    <a:lnTo>
                      <a:pt x="22199" y="61493"/>
                    </a:lnTo>
                    <a:lnTo>
                      <a:pt x="31755" y="60377"/>
                    </a:lnTo>
                    <a:lnTo>
                      <a:pt x="38774" y="57099"/>
                    </a:lnTo>
                    <a:lnTo>
                      <a:pt x="39618" y="56057"/>
                    </a:lnTo>
                    <a:lnTo>
                      <a:pt x="13982" y="56057"/>
                    </a:lnTo>
                    <a:lnTo>
                      <a:pt x="8572" y="52285"/>
                    </a:lnTo>
                    <a:lnTo>
                      <a:pt x="5029" y="46850"/>
                    </a:lnTo>
                    <a:lnTo>
                      <a:pt x="4102" y="46316"/>
                    </a:lnTo>
                    <a:close/>
                  </a:path>
                  <a:path w="45084" h="61594">
                    <a:moveTo>
                      <a:pt x="31711" y="0"/>
                    </a:moveTo>
                    <a:lnTo>
                      <a:pt x="9232" y="0"/>
                    </a:lnTo>
                    <a:lnTo>
                      <a:pt x="2984" y="6921"/>
                    </a:lnTo>
                    <a:lnTo>
                      <a:pt x="2984" y="14998"/>
                    </a:lnTo>
                    <a:lnTo>
                      <a:pt x="8493" y="26069"/>
                    </a:lnTo>
                    <a:lnTo>
                      <a:pt x="20612" y="31384"/>
                    </a:lnTo>
                    <a:lnTo>
                      <a:pt x="32731" y="35876"/>
                    </a:lnTo>
                    <a:lnTo>
                      <a:pt x="38239" y="44475"/>
                    </a:lnTo>
                    <a:lnTo>
                      <a:pt x="38239" y="52196"/>
                    </a:lnTo>
                    <a:lnTo>
                      <a:pt x="32448" y="56057"/>
                    </a:lnTo>
                    <a:lnTo>
                      <a:pt x="39618" y="56057"/>
                    </a:lnTo>
                    <a:lnTo>
                      <a:pt x="43100" y="51763"/>
                    </a:lnTo>
                    <a:lnTo>
                      <a:pt x="44576" y="44475"/>
                    </a:lnTo>
                    <a:lnTo>
                      <a:pt x="39068" y="32997"/>
                    </a:lnTo>
                    <a:lnTo>
                      <a:pt x="26949" y="27270"/>
                    </a:lnTo>
                    <a:lnTo>
                      <a:pt x="14830" y="22776"/>
                    </a:lnTo>
                    <a:lnTo>
                      <a:pt x="9321" y="14998"/>
                    </a:lnTo>
                    <a:lnTo>
                      <a:pt x="9321" y="9994"/>
                    </a:lnTo>
                    <a:lnTo>
                      <a:pt x="13055" y="5435"/>
                    </a:lnTo>
                    <a:lnTo>
                      <a:pt x="40255" y="5435"/>
                    </a:lnTo>
                    <a:lnTo>
                      <a:pt x="38887" y="3505"/>
                    </a:lnTo>
                    <a:lnTo>
                      <a:pt x="31711" y="0"/>
                    </a:lnTo>
                    <a:close/>
                  </a:path>
                  <a:path w="45084" h="61594">
                    <a:moveTo>
                      <a:pt x="40255" y="5435"/>
                    </a:moveTo>
                    <a:lnTo>
                      <a:pt x="30683" y="5435"/>
                    </a:lnTo>
                    <a:lnTo>
                      <a:pt x="35166" y="9118"/>
                    </a:lnTo>
                    <a:lnTo>
                      <a:pt x="38709" y="13246"/>
                    </a:lnTo>
                    <a:lnTo>
                      <a:pt x="39547" y="13512"/>
                    </a:lnTo>
                    <a:lnTo>
                      <a:pt x="42062" y="13512"/>
                    </a:lnTo>
                    <a:lnTo>
                      <a:pt x="43370" y="12280"/>
                    </a:lnTo>
                    <a:lnTo>
                      <a:pt x="43337" y="9994"/>
                    </a:lnTo>
                    <a:lnTo>
                      <a:pt x="43179" y="9563"/>
                    </a:lnTo>
                    <a:lnTo>
                      <a:pt x="40255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4" name="object 32"/>
              <p:cNvSpPr/>
              <p:nvPr/>
            </p:nvSpPr>
            <p:spPr>
              <a:xfrm>
                <a:off x="7885931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4" y="0"/>
                    </a:moveTo>
                    <a:lnTo>
                      <a:pt x="1314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14" y="59042"/>
                    </a:lnTo>
                    <a:lnTo>
                      <a:pt x="35630" y="59042"/>
                    </a:lnTo>
                    <a:lnTo>
                      <a:pt x="36938" y="57810"/>
                    </a:lnTo>
                    <a:lnTo>
                      <a:pt x="36938" y="54825"/>
                    </a:lnTo>
                    <a:lnTo>
                      <a:pt x="35642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65" y="32016"/>
                    </a:lnTo>
                    <a:lnTo>
                      <a:pt x="29661" y="30784"/>
                    </a:lnTo>
                    <a:lnTo>
                      <a:pt x="29661" y="27813"/>
                    </a:lnTo>
                    <a:lnTo>
                      <a:pt x="28365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4" y="5435"/>
                    </a:lnTo>
                    <a:lnTo>
                      <a:pt x="35922" y="4203"/>
                    </a:lnTo>
                    <a:lnTo>
                      <a:pt x="35922" y="1219"/>
                    </a:lnTo>
                    <a:lnTo>
                      <a:pt x="34614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5" name="object 33"/>
              <p:cNvSpPr/>
              <p:nvPr/>
            </p:nvSpPr>
            <p:spPr>
              <a:xfrm>
                <a:off x="7943494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80" y="0"/>
                    </a:moveTo>
                    <a:lnTo>
                      <a:pt x="1397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3515"/>
                    </a:lnTo>
                    <a:lnTo>
                      <a:pt x="22847" y="33515"/>
                    </a:lnTo>
                    <a:lnTo>
                      <a:pt x="32918" y="33083"/>
                    </a:lnTo>
                    <a:lnTo>
                      <a:pt x="37468" y="28079"/>
                    </a:lnTo>
                    <a:lnTo>
                      <a:pt x="6337" y="28079"/>
                    </a:lnTo>
                    <a:lnTo>
                      <a:pt x="6337" y="5448"/>
                    </a:lnTo>
                    <a:lnTo>
                      <a:pt x="37590" y="5435"/>
                    </a:lnTo>
                    <a:lnTo>
                      <a:pt x="32080" y="0"/>
                    </a:lnTo>
                    <a:close/>
                  </a:path>
                  <a:path w="40640" h="60325">
                    <a:moveTo>
                      <a:pt x="22847" y="33515"/>
                    </a:moveTo>
                    <a:lnTo>
                      <a:pt x="15760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61" y="59753"/>
                    </a:lnTo>
                    <a:lnTo>
                      <a:pt x="39166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16" y="54927"/>
                    </a:lnTo>
                    <a:lnTo>
                      <a:pt x="22847" y="33515"/>
                    </a:lnTo>
                    <a:close/>
                  </a:path>
                  <a:path w="40640" h="60325">
                    <a:moveTo>
                      <a:pt x="37590" y="5435"/>
                    </a:moveTo>
                    <a:lnTo>
                      <a:pt x="28346" y="5435"/>
                    </a:lnTo>
                    <a:lnTo>
                      <a:pt x="33108" y="10274"/>
                    </a:lnTo>
                    <a:lnTo>
                      <a:pt x="33108" y="23075"/>
                    </a:lnTo>
                    <a:lnTo>
                      <a:pt x="28448" y="28079"/>
                    </a:lnTo>
                    <a:lnTo>
                      <a:pt x="37468" y="28079"/>
                    </a:lnTo>
                    <a:lnTo>
                      <a:pt x="39547" y="25793"/>
                    </a:lnTo>
                    <a:lnTo>
                      <a:pt x="39547" y="7366"/>
                    </a:lnTo>
                    <a:lnTo>
                      <a:pt x="37590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6" name="object 34"/>
              <p:cNvSpPr/>
              <p:nvPr/>
            </p:nvSpPr>
            <p:spPr>
              <a:xfrm>
                <a:off x="7998053" y="965276"/>
                <a:ext cx="5080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0959">
                    <a:moveTo>
                      <a:pt x="4940" y="0"/>
                    </a:moveTo>
                    <a:lnTo>
                      <a:pt x="1409" y="0"/>
                    </a:lnTo>
                    <a:lnTo>
                      <a:pt x="94" y="1231"/>
                    </a:lnTo>
                    <a:lnTo>
                      <a:pt x="0" y="3505"/>
                    </a:lnTo>
                    <a:lnTo>
                      <a:pt x="279" y="4305"/>
                    </a:lnTo>
                    <a:lnTo>
                      <a:pt x="22110" y="58432"/>
                    </a:lnTo>
                    <a:lnTo>
                      <a:pt x="22580" y="59664"/>
                    </a:lnTo>
                    <a:lnTo>
                      <a:pt x="23888" y="60451"/>
                    </a:lnTo>
                    <a:lnTo>
                      <a:pt x="26301" y="60451"/>
                    </a:lnTo>
                    <a:lnTo>
                      <a:pt x="27609" y="59664"/>
                    </a:lnTo>
                    <a:lnTo>
                      <a:pt x="28079" y="58432"/>
                    </a:lnTo>
                    <a:lnTo>
                      <a:pt x="31829" y="49136"/>
                    </a:lnTo>
                    <a:lnTo>
                      <a:pt x="25095" y="49136"/>
                    </a:lnTo>
                    <a:lnTo>
                      <a:pt x="5880" y="1231"/>
                    </a:lnTo>
                    <a:lnTo>
                      <a:pt x="4940" y="0"/>
                    </a:lnTo>
                    <a:close/>
                  </a:path>
                  <a:path w="50800" h="60959">
                    <a:moveTo>
                      <a:pt x="48793" y="0"/>
                    </a:moveTo>
                    <a:lnTo>
                      <a:pt x="45237" y="0"/>
                    </a:lnTo>
                    <a:lnTo>
                      <a:pt x="44310" y="1231"/>
                    </a:lnTo>
                    <a:lnTo>
                      <a:pt x="25095" y="49136"/>
                    </a:lnTo>
                    <a:lnTo>
                      <a:pt x="31829" y="49136"/>
                    </a:lnTo>
                    <a:lnTo>
                      <a:pt x="49910" y="4305"/>
                    </a:lnTo>
                    <a:lnTo>
                      <a:pt x="50190" y="3505"/>
                    </a:lnTo>
                    <a:lnTo>
                      <a:pt x="50096" y="1231"/>
                    </a:lnTo>
                    <a:lnTo>
                      <a:pt x="48793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35"/>
              <p:cNvSpPr/>
              <p:nvPr/>
            </p:nvSpPr>
            <p:spPr>
              <a:xfrm>
                <a:off x="8066811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8" name="object 36"/>
              <p:cNvSpPr/>
              <p:nvPr/>
            </p:nvSpPr>
            <p:spPr>
              <a:xfrm>
                <a:off x="8094040" y="964742"/>
                <a:ext cx="50800" cy="61594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61594">
                    <a:moveTo>
                      <a:pt x="37960" y="0"/>
                    </a:moveTo>
                    <a:lnTo>
                      <a:pt x="29108" y="0"/>
                    </a:lnTo>
                    <a:lnTo>
                      <a:pt x="16925" y="1888"/>
                    </a:lnTo>
                    <a:lnTo>
                      <a:pt x="7767" y="7602"/>
                    </a:lnTo>
                    <a:lnTo>
                      <a:pt x="2003" y="17214"/>
                    </a:lnTo>
                    <a:lnTo>
                      <a:pt x="0" y="30797"/>
                    </a:lnTo>
                    <a:lnTo>
                      <a:pt x="2003" y="44698"/>
                    </a:lnTo>
                    <a:lnTo>
                      <a:pt x="7767" y="54243"/>
                    </a:lnTo>
                    <a:lnTo>
                      <a:pt x="16925" y="59742"/>
                    </a:lnTo>
                    <a:lnTo>
                      <a:pt x="29108" y="61506"/>
                    </a:lnTo>
                    <a:lnTo>
                      <a:pt x="37680" y="61506"/>
                    </a:lnTo>
                    <a:lnTo>
                      <a:pt x="46075" y="57823"/>
                    </a:lnTo>
                    <a:lnTo>
                      <a:pt x="47360" y="56070"/>
                    </a:lnTo>
                    <a:lnTo>
                      <a:pt x="29108" y="56070"/>
                    </a:lnTo>
                    <a:lnTo>
                      <a:pt x="19515" y="54687"/>
                    </a:lnTo>
                    <a:lnTo>
                      <a:pt x="12426" y="50277"/>
                    </a:lnTo>
                    <a:lnTo>
                      <a:pt x="8034" y="42445"/>
                    </a:lnTo>
                    <a:lnTo>
                      <a:pt x="6527" y="30797"/>
                    </a:lnTo>
                    <a:lnTo>
                      <a:pt x="8034" y="19582"/>
                    </a:lnTo>
                    <a:lnTo>
                      <a:pt x="12426" y="11674"/>
                    </a:lnTo>
                    <a:lnTo>
                      <a:pt x="19515" y="6990"/>
                    </a:lnTo>
                    <a:lnTo>
                      <a:pt x="29108" y="5448"/>
                    </a:lnTo>
                    <a:lnTo>
                      <a:pt x="47122" y="5448"/>
                    </a:lnTo>
                    <a:lnTo>
                      <a:pt x="45707" y="3606"/>
                    </a:lnTo>
                    <a:lnTo>
                      <a:pt x="37960" y="0"/>
                    </a:lnTo>
                    <a:close/>
                  </a:path>
                  <a:path w="50800" h="61594">
                    <a:moveTo>
                      <a:pt x="49441" y="47726"/>
                    </a:moveTo>
                    <a:lnTo>
                      <a:pt x="47015" y="47726"/>
                    </a:lnTo>
                    <a:lnTo>
                      <a:pt x="45986" y="47993"/>
                    </a:lnTo>
                    <a:lnTo>
                      <a:pt x="41694" y="53784"/>
                    </a:lnTo>
                    <a:lnTo>
                      <a:pt x="35255" y="56070"/>
                    </a:lnTo>
                    <a:lnTo>
                      <a:pt x="47360" y="56070"/>
                    </a:lnTo>
                    <a:lnTo>
                      <a:pt x="50190" y="52209"/>
                    </a:lnTo>
                    <a:lnTo>
                      <a:pt x="50558" y="51676"/>
                    </a:lnTo>
                    <a:lnTo>
                      <a:pt x="50736" y="51244"/>
                    </a:lnTo>
                    <a:lnTo>
                      <a:pt x="50736" y="48958"/>
                    </a:lnTo>
                    <a:lnTo>
                      <a:pt x="49441" y="47726"/>
                    </a:lnTo>
                    <a:close/>
                  </a:path>
                  <a:path w="50800" h="61594">
                    <a:moveTo>
                      <a:pt x="47122" y="5448"/>
                    </a:moveTo>
                    <a:lnTo>
                      <a:pt x="36093" y="5448"/>
                    </a:lnTo>
                    <a:lnTo>
                      <a:pt x="42164" y="8686"/>
                    </a:lnTo>
                    <a:lnTo>
                      <a:pt x="45339" y="12814"/>
                    </a:lnTo>
                    <a:lnTo>
                      <a:pt x="46075" y="13690"/>
                    </a:lnTo>
                    <a:lnTo>
                      <a:pt x="46913" y="13957"/>
                    </a:lnTo>
                    <a:lnTo>
                      <a:pt x="49441" y="13957"/>
                    </a:lnTo>
                    <a:lnTo>
                      <a:pt x="50643" y="12814"/>
                    </a:lnTo>
                    <a:lnTo>
                      <a:pt x="50736" y="10528"/>
                    </a:lnTo>
                    <a:lnTo>
                      <a:pt x="50558" y="9918"/>
                    </a:lnTo>
                    <a:lnTo>
                      <a:pt x="47122" y="5448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9" name="object 37"/>
              <p:cNvSpPr/>
              <p:nvPr/>
            </p:nvSpPr>
            <p:spPr>
              <a:xfrm>
                <a:off x="8165673" y="965974"/>
                <a:ext cx="37465" cy="59055"/>
              </a:xfrm>
              <a:custGeom>
                <a:avLst/>
                <a:gdLst/>
                <a:ahLst/>
                <a:cxnLst/>
                <a:rect l="l" t="t" r="r" b="b"/>
                <a:pathLst>
                  <a:path w="37465" h="59055">
                    <a:moveTo>
                      <a:pt x="34615" y="0"/>
                    </a:moveTo>
                    <a:lnTo>
                      <a:pt x="1302" y="0"/>
                    </a:lnTo>
                    <a:lnTo>
                      <a:pt x="0" y="1219"/>
                    </a:lnTo>
                    <a:lnTo>
                      <a:pt x="0" y="57810"/>
                    </a:lnTo>
                    <a:lnTo>
                      <a:pt x="1302" y="59042"/>
                    </a:lnTo>
                    <a:lnTo>
                      <a:pt x="35631" y="59042"/>
                    </a:lnTo>
                    <a:lnTo>
                      <a:pt x="36939" y="57810"/>
                    </a:lnTo>
                    <a:lnTo>
                      <a:pt x="36939" y="54825"/>
                    </a:lnTo>
                    <a:lnTo>
                      <a:pt x="35631" y="53606"/>
                    </a:lnTo>
                    <a:lnTo>
                      <a:pt x="6255" y="53606"/>
                    </a:lnTo>
                    <a:lnTo>
                      <a:pt x="6255" y="32016"/>
                    </a:lnTo>
                    <a:lnTo>
                      <a:pt x="28353" y="32016"/>
                    </a:lnTo>
                    <a:lnTo>
                      <a:pt x="29662" y="30784"/>
                    </a:lnTo>
                    <a:lnTo>
                      <a:pt x="29662" y="27813"/>
                    </a:lnTo>
                    <a:lnTo>
                      <a:pt x="28353" y="26581"/>
                    </a:lnTo>
                    <a:lnTo>
                      <a:pt x="6255" y="26581"/>
                    </a:lnTo>
                    <a:lnTo>
                      <a:pt x="6255" y="5435"/>
                    </a:lnTo>
                    <a:lnTo>
                      <a:pt x="34615" y="5435"/>
                    </a:lnTo>
                    <a:lnTo>
                      <a:pt x="35923" y="4203"/>
                    </a:lnTo>
                    <a:lnTo>
                      <a:pt x="35923" y="1219"/>
                    </a:lnTo>
                    <a:lnTo>
                      <a:pt x="34615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0" name="object 38"/>
              <p:cNvSpPr/>
              <p:nvPr/>
            </p:nvSpPr>
            <p:spPr>
              <a:xfrm>
                <a:off x="8254758" y="965263"/>
                <a:ext cx="3492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4925" h="60325">
                    <a:moveTo>
                      <a:pt x="4940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94" y="58521"/>
                    </a:lnTo>
                    <a:lnTo>
                      <a:pt x="1396" y="59753"/>
                    </a:lnTo>
                    <a:lnTo>
                      <a:pt x="33578" y="59753"/>
                    </a:lnTo>
                    <a:lnTo>
                      <a:pt x="34886" y="58521"/>
                    </a:lnTo>
                    <a:lnTo>
                      <a:pt x="34886" y="55371"/>
                    </a:lnTo>
                    <a:lnTo>
                      <a:pt x="33578" y="54140"/>
                    </a:lnTo>
                    <a:lnTo>
                      <a:pt x="6337" y="54140"/>
                    </a:lnTo>
                    <a:lnTo>
                      <a:pt x="6337" y="1320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1" name="object 39"/>
              <p:cNvSpPr/>
              <p:nvPr/>
            </p:nvSpPr>
            <p:spPr>
              <a:xfrm>
                <a:off x="8304200" y="965263"/>
                <a:ext cx="5270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2704" h="60959">
                    <a:moveTo>
                      <a:pt x="27609" y="0"/>
                    </a:moveTo>
                    <a:lnTo>
                      <a:pt x="24345" y="0"/>
                    </a:lnTo>
                    <a:lnTo>
                      <a:pt x="23507" y="965"/>
                    </a:lnTo>
                    <a:lnTo>
                      <a:pt x="23037" y="2019"/>
                    </a:lnTo>
                    <a:lnTo>
                      <a:pt x="279" y="56146"/>
                    </a:lnTo>
                    <a:lnTo>
                      <a:pt x="88" y="56502"/>
                    </a:lnTo>
                    <a:lnTo>
                      <a:pt x="0" y="59055"/>
                    </a:lnTo>
                    <a:lnTo>
                      <a:pt x="1396" y="60452"/>
                    </a:lnTo>
                    <a:lnTo>
                      <a:pt x="4749" y="60452"/>
                    </a:lnTo>
                    <a:lnTo>
                      <a:pt x="5778" y="59486"/>
                    </a:lnTo>
                    <a:lnTo>
                      <a:pt x="13055" y="42291"/>
                    </a:lnTo>
                    <a:lnTo>
                      <a:pt x="46027" y="42291"/>
                    </a:lnTo>
                    <a:lnTo>
                      <a:pt x="43740" y="36855"/>
                    </a:lnTo>
                    <a:lnTo>
                      <a:pt x="15011" y="36855"/>
                    </a:lnTo>
                    <a:lnTo>
                      <a:pt x="26022" y="10007"/>
                    </a:lnTo>
                    <a:lnTo>
                      <a:pt x="32443" y="10007"/>
                    </a:lnTo>
                    <a:lnTo>
                      <a:pt x="28638" y="965"/>
                    </a:lnTo>
                    <a:lnTo>
                      <a:pt x="27609" y="0"/>
                    </a:lnTo>
                    <a:close/>
                  </a:path>
                  <a:path w="52704" h="60959">
                    <a:moveTo>
                      <a:pt x="46027" y="42291"/>
                    </a:moveTo>
                    <a:lnTo>
                      <a:pt x="39077" y="42291"/>
                    </a:lnTo>
                    <a:lnTo>
                      <a:pt x="46266" y="59575"/>
                    </a:lnTo>
                    <a:lnTo>
                      <a:pt x="47294" y="60452"/>
                    </a:lnTo>
                    <a:lnTo>
                      <a:pt x="50838" y="60452"/>
                    </a:lnTo>
                    <a:lnTo>
                      <a:pt x="52146" y="59055"/>
                    </a:lnTo>
                    <a:lnTo>
                      <a:pt x="52044" y="56591"/>
                    </a:lnTo>
                    <a:lnTo>
                      <a:pt x="46027" y="42291"/>
                    </a:lnTo>
                    <a:close/>
                  </a:path>
                  <a:path w="52704" h="60959">
                    <a:moveTo>
                      <a:pt x="32443" y="10007"/>
                    </a:moveTo>
                    <a:lnTo>
                      <a:pt x="26022" y="10007"/>
                    </a:lnTo>
                    <a:lnTo>
                      <a:pt x="37122" y="36855"/>
                    </a:lnTo>
                    <a:lnTo>
                      <a:pt x="43740" y="36855"/>
                    </a:lnTo>
                    <a:lnTo>
                      <a:pt x="32443" y="10007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" name="object 40"/>
              <p:cNvSpPr/>
              <p:nvPr/>
            </p:nvSpPr>
            <p:spPr>
              <a:xfrm>
                <a:off x="8363063" y="965263"/>
                <a:ext cx="7302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73025" h="60959">
                    <a:moveTo>
                      <a:pt x="4940" y="0"/>
                    </a:moveTo>
                    <a:lnTo>
                      <a:pt x="1396" y="0"/>
                    </a:lnTo>
                    <a:lnTo>
                      <a:pt x="94" y="1231"/>
                    </a:lnTo>
                    <a:lnTo>
                      <a:pt x="0" y="3340"/>
                    </a:lnTo>
                    <a:lnTo>
                      <a:pt x="190" y="4038"/>
                    </a:lnTo>
                    <a:lnTo>
                      <a:pt x="16700" y="58254"/>
                    </a:lnTo>
                    <a:lnTo>
                      <a:pt x="17068" y="59575"/>
                    </a:lnTo>
                    <a:lnTo>
                      <a:pt x="18376" y="60452"/>
                    </a:lnTo>
                    <a:lnTo>
                      <a:pt x="21259" y="60452"/>
                    </a:lnTo>
                    <a:lnTo>
                      <a:pt x="22478" y="59575"/>
                    </a:lnTo>
                    <a:lnTo>
                      <a:pt x="22847" y="58178"/>
                    </a:lnTo>
                    <a:lnTo>
                      <a:pt x="26045" y="47548"/>
                    </a:lnTo>
                    <a:lnTo>
                      <a:pt x="19862" y="47548"/>
                    </a:lnTo>
                    <a:lnTo>
                      <a:pt x="5968" y="1231"/>
                    </a:lnTo>
                    <a:lnTo>
                      <a:pt x="4940" y="0"/>
                    </a:lnTo>
                    <a:close/>
                  </a:path>
                  <a:path w="73025" h="60959">
                    <a:moveTo>
                      <a:pt x="42687" y="13512"/>
                    </a:moveTo>
                    <a:lnTo>
                      <a:pt x="36283" y="13512"/>
                    </a:lnTo>
                    <a:lnTo>
                      <a:pt x="49728" y="58254"/>
                    </a:lnTo>
                    <a:lnTo>
                      <a:pt x="50088" y="59575"/>
                    </a:lnTo>
                    <a:lnTo>
                      <a:pt x="51295" y="60452"/>
                    </a:lnTo>
                    <a:lnTo>
                      <a:pt x="54190" y="60452"/>
                    </a:lnTo>
                    <a:lnTo>
                      <a:pt x="55498" y="59575"/>
                    </a:lnTo>
                    <a:lnTo>
                      <a:pt x="55890" y="58178"/>
                    </a:lnTo>
                    <a:lnTo>
                      <a:pt x="59127" y="47548"/>
                    </a:lnTo>
                    <a:lnTo>
                      <a:pt x="52704" y="47548"/>
                    </a:lnTo>
                    <a:lnTo>
                      <a:pt x="42687" y="13512"/>
                    </a:lnTo>
                    <a:close/>
                  </a:path>
                  <a:path w="73025" h="60959">
                    <a:moveTo>
                      <a:pt x="37680" y="0"/>
                    </a:moveTo>
                    <a:lnTo>
                      <a:pt x="34886" y="0"/>
                    </a:lnTo>
                    <a:lnTo>
                      <a:pt x="33578" y="800"/>
                    </a:lnTo>
                    <a:lnTo>
                      <a:pt x="33210" y="2197"/>
                    </a:lnTo>
                    <a:lnTo>
                      <a:pt x="19862" y="47548"/>
                    </a:lnTo>
                    <a:lnTo>
                      <a:pt x="26045" y="47548"/>
                    </a:lnTo>
                    <a:lnTo>
                      <a:pt x="36283" y="13512"/>
                    </a:lnTo>
                    <a:lnTo>
                      <a:pt x="42687" y="13512"/>
                    </a:lnTo>
                    <a:lnTo>
                      <a:pt x="39357" y="2197"/>
                    </a:lnTo>
                    <a:lnTo>
                      <a:pt x="38988" y="800"/>
                    </a:lnTo>
                    <a:lnTo>
                      <a:pt x="37680" y="0"/>
                    </a:lnTo>
                    <a:close/>
                  </a:path>
                  <a:path w="73025" h="60959">
                    <a:moveTo>
                      <a:pt x="71170" y="0"/>
                    </a:moveTo>
                    <a:lnTo>
                      <a:pt x="67627" y="0"/>
                    </a:lnTo>
                    <a:lnTo>
                      <a:pt x="66598" y="1231"/>
                    </a:lnTo>
                    <a:lnTo>
                      <a:pt x="52704" y="47548"/>
                    </a:lnTo>
                    <a:lnTo>
                      <a:pt x="59127" y="47548"/>
                    </a:lnTo>
                    <a:lnTo>
                      <a:pt x="72377" y="4038"/>
                    </a:lnTo>
                    <a:lnTo>
                      <a:pt x="72506" y="2197"/>
                    </a:lnTo>
                    <a:lnTo>
                      <a:pt x="72473" y="1231"/>
                    </a:lnTo>
                    <a:lnTo>
                      <a:pt x="7117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3" name="object 41"/>
              <p:cNvSpPr/>
              <p:nvPr/>
            </p:nvSpPr>
            <p:spPr>
              <a:xfrm>
                <a:off x="8485822" y="965974"/>
                <a:ext cx="36195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36195" h="60325">
                    <a:moveTo>
                      <a:pt x="34696" y="0"/>
                    </a:moveTo>
                    <a:lnTo>
                      <a:pt x="1397" y="0"/>
                    </a:lnTo>
                    <a:lnTo>
                      <a:pt x="94" y="1231"/>
                    </a:lnTo>
                    <a:lnTo>
                      <a:pt x="0" y="58432"/>
                    </a:lnTo>
                    <a:lnTo>
                      <a:pt x="1397" y="59753"/>
                    </a:lnTo>
                    <a:lnTo>
                      <a:pt x="4940" y="59753"/>
                    </a:lnTo>
                    <a:lnTo>
                      <a:pt x="6337" y="58432"/>
                    </a:lnTo>
                    <a:lnTo>
                      <a:pt x="6337" y="32727"/>
                    </a:lnTo>
                    <a:lnTo>
                      <a:pt x="28448" y="32727"/>
                    </a:lnTo>
                    <a:lnTo>
                      <a:pt x="29743" y="31496"/>
                    </a:lnTo>
                    <a:lnTo>
                      <a:pt x="29743" y="28511"/>
                    </a:lnTo>
                    <a:lnTo>
                      <a:pt x="28448" y="27292"/>
                    </a:lnTo>
                    <a:lnTo>
                      <a:pt x="6337" y="27292"/>
                    </a:lnTo>
                    <a:lnTo>
                      <a:pt x="6337" y="5448"/>
                    </a:lnTo>
                    <a:lnTo>
                      <a:pt x="34696" y="5435"/>
                    </a:lnTo>
                    <a:lnTo>
                      <a:pt x="36004" y="4216"/>
                    </a:lnTo>
                    <a:lnTo>
                      <a:pt x="36004" y="1231"/>
                    </a:lnTo>
                    <a:lnTo>
                      <a:pt x="34696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4" name="object 42"/>
              <p:cNvSpPr/>
              <p:nvPr/>
            </p:nvSpPr>
            <p:spPr>
              <a:xfrm>
                <a:off x="8543467" y="965276"/>
                <a:ext cx="63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6350" h="60959">
                    <a:moveTo>
                      <a:pt x="4940" y="0"/>
                    </a:moveTo>
                    <a:lnTo>
                      <a:pt x="1397" y="0"/>
                    </a:lnTo>
                    <a:lnTo>
                      <a:pt x="0" y="1396"/>
                    </a:lnTo>
                    <a:lnTo>
                      <a:pt x="0" y="59042"/>
                    </a:lnTo>
                    <a:lnTo>
                      <a:pt x="1397" y="60451"/>
                    </a:lnTo>
                    <a:lnTo>
                      <a:pt x="4940" y="60451"/>
                    </a:lnTo>
                    <a:lnTo>
                      <a:pt x="6337" y="59042"/>
                    </a:lnTo>
                    <a:lnTo>
                      <a:pt x="6337" y="1396"/>
                    </a:lnTo>
                    <a:lnTo>
                      <a:pt x="494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3"/>
              <p:cNvSpPr/>
              <p:nvPr/>
            </p:nvSpPr>
            <p:spPr>
              <a:xfrm>
                <a:off x="8574049" y="965974"/>
                <a:ext cx="40640" cy="60325"/>
              </a:xfrm>
              <a:custGeom>
                <a:avLst/>
                <a:gdLst/>
                <a:ahLst/>
                <a:cxnLst/>
                <a:rect l="l" t="t" r="r" b="b"/>
                <a:pathLst>
                  <a:path w="40640" h="60325">
                    <a:moveTo>
                      <a:pt x="32092" y="0"/>
                    </a:moveTo>
                    <a:lnTo>
                      <a:pt x="1409" y="0"/>
                    </a:lnTo>
                    <a:lnTo>
                      <a:pt x="0" y="1320"/>
                    </a:lnTo>
                    <a:lnTo>
                      <a:pt x="0" y="58432"/>
                    </a:lnTo>
                    <a:lnTo>
                      <a:pt x="1409" y="59753"/>
                    </a:lnTo>
                    <a:lnTo>
                      <a:pt x="4953" y="59753"/>
                    </a:lnTo>
                    <a:lnTo>
                      <a:pt x="6350" y="58432"/>
                    </a:lnTo>
                    <a:lnTo>
                      <a:pt x="6350" y="33515"/>
                    </a:lnTo>
                    <a:lnTo>
                      <a:pt x="22860" y="33515"/>
                    </a:lnTo>
                    <a:lnTo>
                      <a:pt x="32931" y="33083"/>
                    </a:lnTo>
                    <a:lnTo>
                      <a:pt x="37481" y="28079"/>
                    </a:lnTo>
                    <a:lnTo>
                      <a:pt x="6350" y="28079"/>
                    </a:lnTo>
                    <a:lnTo>
                      <a:pt x="6350" y="5448"/>
                    </a:lnTo>
                    <a:lnTo>
                      <a:pt x="37603" y="5435"/>
                    </a:lnTo>
                    <a:lnTo>
                      <a:pt x="32092" y="0"/>
                    </a:lnTo>
                    <a:close/>
                  </a:path>
                  <a:path w="40640" h="60325">
                    <a:moveTo>
                      <a:pt x="22860" y="33515"/>
                    </a:moveTo>
                    <a:lnTo>
                      <a:pt x="15773" y="33515"/>
                    </a:lnTo>
                    <a:lnTo>
                      <a:pt x="34759" y="58432"/>
                    </a:lnTo>
                    <a:lnTo>
                      <a:pt x="35445" y="59397"/>
                    </a:lnTo>
                    <a:lnTo>
                      <a:pt x="36474" y="59753"/>
                    </a:lnTo>
                    <a:lnTo>
                      <a:pt x="39179" y="59753"/>
                    </a:lnTo>
                    <a:lnTo>
                      <a:pt x="40576" y="58432"/>
                    </a:lnTo>
                    <a:lnTo>
                      <a:pt x="40576" y="56146"/>
                    </a:lnTo>
                    <a:lnTo>
                      <a:pt x="40386" y="55448"/>
                    </a:lnTo>
                    <a:lnTo>
                      <a:pt x="39928" y="54927"/>
                    </a:lnTo>
                    <a:lnTo>
                      <a:pt x="22860" y="33515"/>
                    </a:lnTo>
                    <a:close/>
                  </a:path>
                  <a:path w="40640" h="60325">
                    <a:moveTo>
                      <a:pt x="37603" y="5435"/>
                    </a:moveTo>
                    <a:lnTo>
                      <a:pt x="28359" y="5435"/>
                    </a:lnTo>
                    <a:lnTo>
                      <a:pt x="33121" y="10274"/>
                    </a:lnTo>
                    <a:lnTo>
                      <a:pt x="33121" y="23075"/>
                    </a:lnTo>
                    <a:lnTo>
                      <a:pt x="28448" y="28079"/>
                    </a:lnTo>
                    <a:lnTo>
                      <a:pt x="37481" y="28079"/>
                    </a:lnTo>
                    <a:lnTo>
                      <a:pt x="39560" y="25793"/>
                    </a:lnTo>
                    <a:lnTo>
                      <a:pt x="39560" y="7366"/>
                    </a:lnTo>
                    <a:lnTo>
                      <a:pt x="37603" y="5435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6" name="object 44"/>
              <p:cNvSpPr/>
              <p:nvPr/>
            </p:nvSpPr>
            <p:spPr>
              <a:xfrm>
                <a:off x="8633383" y="965263"/>
                <a:ext cx="57150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57150" h="60959">
                    <a:moveTo>
                      <a:pt x="4483" y="0"/>
                    </a:moveTo>
                    <a:lnTo>
                      <a:pt x="1396" y="0"/>
                    </a:lnTo>
                    <a:lnTo>
                      <a:pt x="0" y="1320"/>
                    </a:lnTo>
                    <a:lnTo>
                      <a:pt x="0" y="59143"/>
                    </a:lnTo>
                    <a:lnTo>
                      <a:pt x="1396" y="60452"/>
                    </a:lnTo>
                    <a:lnTo>
                      <a:pt x="4762" y="60452"/>
                    </a:lnTo>
                    <a:lnTo>
                      <a:pt x="6159" y="59143"/>
                    </a:lnTo>
                    <a:lnTo>
                      <a:pt x="6159" y="14401"/>
                    </a:lnTo>
                    <a:lnTo>
                      <a:pt x="13107" y="14401"/>
                    </a:lnTo>
                    <a:lnTo>
                      <a:pt x="5880" y="1676"/>
                    </a:lnTo>
                    <a:lnTo>
                      <a:pt x="5410" y="800"/>
                    </a:lnTo>
                    <a:lnTo>
                      <a:pt x="4483" y="0"/>
                    </a:lnTo>
                    <a:close/>
                  </a:path>
                  <a:path w="57150" h="60959">
                    <a:moveTo>
                      <a:pt x="56997" y="14401"/>
                    </a:moveTo>
                    <a:lnTo>
                      <a:pt x="50838" y="14401"/>
                    </a:lnTo>
                    <a:lnTo>
                      <a:pt x="50838" y="59143"/>
                    </a:lnTo>
                    <a:lnTo>
                      <a:pt x="52235" y="60452"/>
                    </a:lnTo>
                    <a:lnTo>
                      <a:pt x="55600" y="60452"/>
                    </a:lnTo>
                    <a:lnTo>
                      <a:pt x="56997" y="59143"/>
                    </a:lnTo>
                    <a:lnTo>
                      <a:pt x="56997" y="14401"/>
                    </a:lnTo>
                    <a:close/>
                  </a:path>
                  <a:path w="57150" h="60959">
                    <a:moveTo>
                      <a:pt x="13107" y="14401"/>
                    </a:moveTo>
                    <a:lnTo>
                      <a:pt x="6159" y="14401"/>
                    </a:lnTo>
                    <a:lnTo>
                      <a:pt x="25653" y="48526"/>
                    </a:lnTo>
                    <a:lnTo>
                      <a:pt x="26301" y="49745"/>
                    </a:lnTo>
                    <a:lnTo>
                      <a:pt x="27520" y="50190"/>
                    </a:lnTo>
                    <a:lnTo>
                      <a:pt x="29565" y="50190"/>
                    </a:lnTo>
                    <a:lnTo>
                      <a:pt x="30594" y="49669"/>
                    </a:lnTo>
                    <a:lnTo>
                      <a:pt x="35332" y="41414"/>
                    </a:lnTo>
                    <a:lnTo>
                      <a:pt x="28447" y="41414"/>
                    </a:lnTo>
                    <a:lnTo>
                      <a:pt x="13107" y="14401"/>
                    </a:lnTo>
                    <a:close/>
                  </a:path>
                  <a:path w="57150" h="60959">
                    <a:moveTo>
                      <a:pt x="55600" y="0"/>
                    </a:moveTo>
                    <a:lnTo>
                      <a:pt x="52235" y="0"/>
                    </a:lnTo>
                    <a:lnTo>
                      <a:pt x="51498" y="1066"/>
                    </a:lnTo>
                    <a:lnTo>
                      <a:pt x="51117" y="1676"/>
                    </a:lnTo>
                    <a:lnTo>
                      <a:pt x="28447" y="41414"/>
                    </a:lnTo>
                    <a:lnTo>
                      <a:pt x="35332" y="41414"/>
                    </a:lnTo>
                    <a:lnTo>
                      <a:pt x="50838" y="14401"/>
                    </a:lnTo>
                    <a:lnTo>
                      <a:pt x="56997" y="14401"/>
                    </a:lnTo>
                    <a:lnTo>
                      <a:pt x="56997" y="1320"/>
                    </a:lnTo>
                    <a:lnTo>
                      <a:pt x="55600" y="0"/>
                    </a:lnTo>
                    <a:close/>
                  </a:path>
                </a:pathLst>
              </a:custGeom>
              <a:solidFill>
                <a:srgbClr val="D1E6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675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D536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1756</Words>
  <Application>Microsoft Office PowerPoint</Application>
  <PresentationFormat>Произвольный</PresentationFormat>
  <Paragraphs>146</Paragraphs>
  <Slides>51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51</vt:i4>
      </vt:variant>
    </vt:vector>
  </HeadingPairs>
  <TitlesOfParts>
    <vt:vector size="52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Презентация_Ключевые Аспекты_2</dc:title>
  <dc:creator>Адиля Юсимова</dc:creator>
  <cp:lastModifiedBy>Элина Черногрицкая</cp:lastModifiedBy>
  <cp:revision>23</cp:revision>
  <dcterms:created xsi:type="dcterms:W3CDTF">2016-02-11T13:45:04Z</dcterms:created>
  <dcterms:modified xsi:type="dcterms:W3CDTF">2016-02-18T07:26:47Z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2016-02-11T00:00:00Z</vt:filetime>
  </property>
  <property fmtid="{D5CDD505-2E9C-101B-9397-08002B2CF9AE}" pid="3" name="Creator">
    <vt:lpwstr>Adobe Illustrator CC 2014 (Windows)</vt:lpwstr>
  </property>
  <property fmtid="{D5CDD505-2E9C-101B-9397-08002B2CF9AE}" pid="4" name="LastSaved">
    <vt:filetime>2016-02-11T00:00:00Z</vt:filetime>
  </property>
</Properties>
</file>