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8" r:id="rId2"/>
    <p:sldId id="502" r:id="rId3"/>
    <p:sldId id="1223" r:id="rId4"/>
    <p:sldId id="1226" r:id="rId5"/>
    <p:sldId id="1227" r:id="rId6"/>
    <p:sldId id="347" r:id="rId7"/>
    <p:sldId id="391" r:id="rId8"/>
    <p:sldId id="392" r:id="rId9"/>
    <p:sldId id="402" r:id="rId10"/>
    <p:sldId id="1155" r:id="rId11"/>
    <p:sldId id="348" r:id="rId12"/>
    <p:sldId id="1250" r:id="rId13"/>
    <p:sldId id="274" r:id="rId14"/>
    <p:sldId id="496" r:id="rId15"/>
    <p:sldId id="1231" r:id="rId16"/>
    <p:sldId id="353" r:id="rId17"/>
    <p:sldId id="461" r:id="rId18"/>
    <p:sldId id="482" r:id="rId19"/>
    <p:sldId id="1251" r:id="rId20"/>
    <p:sldId id="1252" r:id="rId21"/>
    <p:sldId id="1254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ya Natalya" initials="NN" lastIdx="1" clrIdx="0">
    <p:extLst>
      <p:ext uri="{19B8F6BF-5375-455C-9EA6-DF929625EA0E}">
        <p15:presenceInfo xmlns:p15="http://schemas.microsoft.com/office/powerpoint/2012/main" userId="69f5775a09ed48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7E79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9" autoAdjust="0"/>
  </p:normalViewPr>
  <p:slideViewPr>
    <p:cSldViewPr>
      <p:cViewPr varScale="1">
        <p:scale>
          <a:sx n="110" d="100"/>
          <a:sy n="110" d="100"/>
        </p:scale>
        <p:origin x="658" y="-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7T07:29:14.559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1E531-3EFB-4444-ACCA-42B7B0135C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A677E50-19FA-423A-BEAB-025ED728191B}">
      <dgm:prSet custT="1"/>
      <dgm:spPr>
        <a:solidFill>
          <a:srgbClr val="C00000">
            <a:alpha val="50196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800" b="1" dirty="0">
              <a:solidFill>
                <a:schemeClr val="bg1"/>
              </a:solidFill>
            </a:rPr>
            <a:t>Основные нормативно-правовые документы, регулирующие процедуры закупок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800" b="1" dirty="0">
              <a:solidFill>
                <a:schemeClr val="bg1"/>
              </a:solidFill>
            </a:rPr>
            <a:t> в Республике Казахстан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8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highlight>
              <a:srgbClr val="FFFF00"/>
            </a:highlight>
            <a:latin typeface="Arial" charset="0"/>
            <a:cs typeface="Arial" charset="0"/>
          </a:endParaRPr>
        </a:p>
      </dgm:t>
    </dgm:pt>
    <dgm:pt modelId="{B2BA9596-1D92-449F-91E3-C43D4BA4C40E}" type="parTrans" cxnId="{9F2C6FF1-EECD-411A-846B-66EE13C92B16}">
      <dgm:prSet/>
      <dgm:spPr/>
      <dgm:t>
        <a:bodyPr/>
        <a:lstStyle/>
        <a:p>
          <a:endParaRPr lang="ru-RU"/>
        </a:p>
      </dgm:t>
    </dgm:pt>
    <dgm:pt modelId="{7B592D89-C027-4AAD-A6A1-87FF06FF6ABE}" type="sibTrans" cxnId="{9F2C6FF1-EECD-411A-846B-66EE13C92B16}">
      <dgm:prSet/>
      <dgm:spPr/>
      <dgm:t>
        <a:bodyPr/>
        <a:lstStyle/>
        <a:p>
          <a:endParaRPr lang="ru-RU"/>
        </a:p>
      </dgm:t>
    </dgm:pt>
    <dgm:pt modelId="{52B60999-6521-46C1-AD98-9A0181CCC976}">
      <dgm:prSet custT="1"/>
      <dgm:spPr>
        <a:solidFill>
          <a:schemeClr val="bg1">
            <a:lumMod val="85000"/>
            <a:alpha val="50195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ЗАКОН РЕСПУБЛИКИ КАЗАХСТАН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о государственных закупках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6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5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E625C67-911A-47A3-84E8-4E320E83E034}" type="sibTrans" cxnId="{AC8F1AAD-68B4-46D6-BFE8-16959DCA9E4C}">
      <dgm:prSet/>
      <dgm:spPr/>
      <dgm:t>
        <a:bodyPr/>
        <a:lstStyle/>
        <a:p>
          <a:endParaRPr lang="ru-RU"/>
        </a:p>
      </dgm:t>
    </dgm:pt>
    <dgm:pt modelId="{5861E528-2FF9-43E1-92F3-A865B09BEE26}" type="parTrans" cxnId="{AC8F1AAD-68B4-46D6-BFE8-16959DCA9E4C}">
      <dgm:prSet/>
      <dgm:spPr/>
      <dgm:t>
        <a:bodyPr/>
        <a:lstStyle/>
        <a:p>
          <a:endParaRPr lang="ru-RU"/>
        </a:p>
      </dgm:t>
    </dgm:pt>
    <dgm:pt modelId="{9EA19A9C-6892-4F4D-9F2F-CABCF7DC0A7C}">
      <dgm:prSet custT="1"/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ПРАВИЛА ОСУЩЕСТВЛЕНИЯ ГОСУДАРСТВЕННЫХ ЗАКУПОК </a:t>
          </a:r>
        </a:p>
        <a:p>
          <a:r>
            <a: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ПРИКАЗ №648</a:t>
          </a:r>
        </a:p>
      </dgm:t>
    </dgm:pt>
    <dgm:pt modelId="{57B2E870-6560-499E-A1A6-7FC23FDC0765}" type="sibTrans" cxnId="{C5B6A842-A1CA-4AA7-B065-1DE4453B42A3}">
      <dgm:prSet/>
      <dgm:spPr/>
      <dgm:t>
        <a:bodyPr/>
        <a:lstStyle/>
        <a:p>
          <a:endParaRPr lang="ru-RU"/>
        </a:p>
      </dgm:t>
    </dgm:pt>
    <dgm:pt modelId="{9BEFF24F-1B94-4329-84AD-8FB9812BF8A0}" type="parTrans" cxnId="{C5B6A842-A1CA-4AA7-B065-1DE4453B42A3}">
      <dgm:prSet/>
      <dgm:spPr/>
      <dgm:t>
        <a:bodyPr/>
        <a:lstStyle/>
        <a:p>
          <a:endParaRPr lang="ru-RU"/>
        </a:p>
      </dgm:t>
    </dgm:pt>
    <dgm:pt modelId="{B4D03BBD-6C88-4386-8035-F8F0617D5BE2}" type="pres">
      <dgm:prSet presAssocID="{5351E531-3EFB-4444-ACCA-42B7B0135C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AEFFA2F-203F-42C0-ABB0-E933CA55E325}" type="pres">
      <dgm:prSet presAssocID="{8A677E50-19FA-423A-BEAB-025ED728191B}" presName="hierRoot1" presStyleCnt="0">
        <dgm:presLayoutVars>
          <dgm:hierBranch/>
        </dgm:presLayoutVars>
      </dgm:prSet>
      <dgm:spPr/>
    </dgm:pt>
    <dgm:pt modelId="{B5B74C65-0E11-49C9-B410-523ACB6F8E6C}" type="pres">
      <dgm:prSet presAssocID="{8A677E50-19FA-423A-BEAB-025ED728191B}" presName="rootComposite1" presStyleCnt="0"/>
      <dgm:spPr/>
    </dgm:pt>
    <dgm:pt modelId="{EC41448B-18AC-4E67-A811-C76FF8AF8FE1}" type="pres">
      <dgm:prSet presAssocID="{8A677E50-19FA-423A-BEAB-025ED728191B}" presName="rootText1" presStyleLbl="node0" presStyleIdx="0" presStyleCnt="1" custScaleX="316905" custScaleY="151952" custLinFactNeighborX="-5132" custLinFactNeighborY="-47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F25C82-9D45-46D1-B86F-42687E43BD94}" type="pres">
      <dgm:prSet presAssocID="{8A677E50-19FA-423A-BEAB-025ED728191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3C7E15C-CFA6-47AB-9A0B-D51F69E79834}" type="pres">
      <dgm:prSet presAssocID="{8A677E50-19FA-423A-BEAB-025ED728191B}" presName="hierChild2" presStyleCnt="0"/>
      <dgm:spPr/>
    </dgm:pt>
    <dgm:pt modelId="{21688AD6-2513-485C-BE9A-0C0EFA450542}" type="pres">
      <dgm:prSet presAssocID="{5861E528-2FF9-43E1-92F3-A865B09BEE26}" presName="Name35" presStyleLbl="parChTrans1D2" presStyleIdx="0" presStyleCnt="2"/>
      <dgm:spPr/>
      <dgm:t>
        <a:bodyPr/>
        <a:lstStyle/>
        <a:p>
          <a:endParaRPr lang="ru-RU"/>
        </a:p>
      </dgm:t>
    </dgm:pt>
    <dgm:pt modelId="{729915C1-A9B1-44D7-84F8-24AA4DD4BB90}" type="pres">
      <dgm:prSet presAssocID="{52B60999-6521-46C1-AD98-9A0181CCC976}" presName="hierRoot2" presStyleCnt="0">
        <dgm:presLayoutVars>
          <dgm:hierBranch/>
        </dgm:presLayoutVars>
      </dgm:prSet>
      <dgm:spPr/>
    </dgm:pt>
    <dgm:pt modelId="{7613417E-2F1B-4042-A473-13C02E2EBFD3}" type="pres">
      <dgm:prSet presAssocID="{52B60999-6521-46C1-AD98-9A0181CCC976}" presName="rootComposite" presStyleCnt="0"/>
      <dgm:spPr/>
    </dgm:pt>
    <dgm:pt modelId="{59E469DD-E6DA-4A96-A11C-E6D305541D65}" type="pres">
      <dgm:prSet presAssocID="{52B60999-6521-46C1-AD98-9A0181CCC976}" presName="rootText" presStyleLbl="node2" presStyleIdx="0" presStyleCnt="2" custScaleX="161332" custScaleY="139152" custLinFactNeighborX="2048" custLinFactNeighborY="11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4B4FE7-B287-4930-8D7A-4146AA9A931A}" type="pres">
      <dgm:prSet presAssocID="{52B60999-6521-46C1-AD98-9A0181CCC976}" presName="rootConnector" presStyleLbl="node2" presStyleIdx="0" presStyleCnt="2"/>
      <dgm:spPr/>
      <dgm:t>
        <a:bodyPr/>
        <a:lstStyle/>
        <a:p>
          <a:endParaRPr lang="ru-RU"/>
        </a:p>
      </dgm:t>
    </dgm:pt>
    <dgm:pt modelId="{71C4EC20-6243-4BAE-8375-8EC97D2EC32B}" type="pres">
      <dgm:prSet presAssocID="{52B60999-6521-46C1-AD98-9A0181CCC976}" presName="hierChild4" presStyleCnt="0"/>
      <dgm:spPr/>
    </dgm:pt>
    <dgm:pt modelId="{3DD732EB-6EA4-435A-8DDC-77A181F985A5}" type="pres">
      <dgm:prSet presAssocID="{52B60999-6521-46C1-AD98-9A0181CCC976}" presName="hierChild5" presStyleCnt="0"/>
      <dgm:spPr/>
    </dgm:pt>
    <dgm:pt modelId="{26DF5B19-CB6A-433D-96F2-9D351310A3CD}" type="pres">
      <dgm:prSet presAssocID="{9BEFF24F-1B94-4329-84AD-8FB9812BF8A0}" presName="Name35" presStyleLbl="parChTrans1D2" presStyleIdx="1" presStyleCnt="2"/>
      <dgm:spPr/>
      <dgm:t>
        <a:bodyPr/>
        <a:lstStyle/>
        <a:p>
          <a:endParaRPr lang="ru-RU"/>
        </a:p>
      </dgm:t>
    </dgm:pt>
    <dgm:pt modelId="{B3BA644D-0A46-401F-99AA-FD0C06D3A585}" type="pres">
      <dgm:prSet presAssocID="{9EA19A9C-6892-4F4D-9F2F-CABCF7DC0A7C}" presName="hierRoot2" presStyleCnt="0">
        <dgm:presLayoutVars>
          <dgm:hierBranch val="init"/>
        </dgm:presLayoutVars>
      </dgm:prSet>
      <dgm:spPr/>
    </dgm:pt>
    <dgm:pt modelId="{2F7A1297-AA5D-411E-A7E4-0CC10240BE85}" type="pres">
      <dgm:prSet presAssocID="{9EA19A9C-6892-4F4D-9F2F-CABCF7DC0A7C}" presName="rootComposite" presStyleCnt="0"/>
      <dgm:spPr/>
    </dgm:pt>
    <dgm:pt modelId="{7829E262-E2AB-49EC-B699-1BA3F2D88E88}" type="pres">
      <dgm:prSet presAssocID="{9EA19A9C-6892-4F4D-9F2F-CABCF7DC0A7C}" presName="rootText" presStyleLbl="node2" presStyleIdx="1" presStyleCnt="2" custScaleX="141610" custScaleY="134983" custLinFactNeighborX="-5047" custLinFactNeighborY="338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3FE059-F50C-4573-8C18-9ED1FF79271D}" type="pres">
      <dgm:prSet presAssocID="{9EA19A9C-6892-4F4D-9F2F-CABCF7DC0A7C}" presName="rootConnector" presStyleLbl="node2" presStyleIdx="1" presStyleCnt="2"/>
      <dgm:spPr/>
      <dgm:t>
        <a:bodyPr/>
        <a:lstStyle/>
        <a:p>
          <a:endParaRPr lang="ru-RU"/>
        </a:p>
      </dgm:t>
    </dgm:pt>
    <dgm:pt modelId="{4C95AF0C-5222-4211-AAD2-8A70B3A29BE9}" type="pres">
      <dgm:prSet presAssocID="{9EA19A9C-6892-4F4D-9F2F-CABCF7DC0A7C}" presName="hierChild4" presStyleCnt="0"/>
      <dgm:spPr/>
    </dgm:pt>
    <dgm:pt modelId="{2D151AB9-D41D-4ED5-A565-AFA47FD98E89}" type="pres">
      <dgm:prSet presAssocID="{9EA19A9C-6892-4F4D-9F2F-CABCF7DC0A7C}" presName="hierChild5" presStyleCnt="0"/>
      <dgm:spPr/>
    </dgm:pt>
    <dgm:pt modelId="{4DDE53F8-07A1-4DC5-8095-D9E598DE9D71}" type="pres">
      <dgm:prSet presAssocID="{8A677E50-19FA-423A-BEAB-025ED728191B}" presName="hierChild3" presStyleCnt="0"/>
      <dgm:spPr/>
    </dgm:pt>
  </dgm:ptLst>
  <dgm:cxnLst>
    <dgm:cxn modelId="{3409478A-0226-4CDF-ACD1-C701B373B842}" type="presOf" srcId="{5351E531-3EFB-4444-ACCA-42B7B0135C43}" destId="{B4D03BBD-6C88-4386-8035-F8F0617D5BE2}" srcOrd="0" destOrd="0" presId="urn:microsoft.com/office/officeart/2005/8/layout/orgChart1"/>
    <dgm:cxn modelId="{C5B6A842-A1CA-4AA7-B065-1DE4453B42A3}" srcId="{8A677E50-19FA-423A-BEAB-025ED728191B}" destId="{9EA19A9C-6892-4F4D-9F2F-CABCF7DC0A7C}" srcOrd="1" destOrd="0" parTransId="{9BEFF24F-1B94-4329-84AD-8FB9812BF8A0}" sibTransId="{57B2E870-6560-499E-A1A6-7FC23FDC0765}"/>
    <dgm:cxn modelId="{A4089C0D-A487-4CC8-8195-B91F64D0EB52}" type="presOf" srcId="{8A677E50-19FA-423A-BEAB-025ED728191B}" destId="{EC41448B-18AC-4E67-A811-C76FF8AF8FE1}" srcOrd="0" destOrd="0" presId="urn:microsoft.com/office/officeart/2005/8/layout/orgChart1"/>
    <dgm:cxn modelId="{9C9E287B-63C0-4428-A98C-B38A2FF867C8}" type="presOf" srcId="{8A677E50-19FA-423A-BEAB-025ED728191B}" destId="{E7F25C82-9D45-46D1-B86F-42687E43BD94}" srcOrd="1" destOrd="0" presId="urn:microsoft.com/office/officeart/2005/8/layout/orgChart1"/>
    <dgm:cxn modelId="{B5CF0E72-91BA-40E9-90E7-6E7B2DE2A4C0}" type="presOf" srcId="{9EA19A9C-6892-4F4D-9F2F-CABCF7DC0A7C}" destId="{383FE059-F50C-4573-8C18-9ED1FF79271D}" srcOrd="1" destOrd="0" presId="urn:microsoft.com/office/officeart/2005/8/layout/orgChart1"/>
    <dgm:cxn modelId="{AC8F1AAD-68B4-46D6-BFE8-16959DCA9E4C}" srcId="{8A677E50-19FA-423A-BEAB-025ED728191B}" destId="{52B60999-6521-46C1-AD98-9A0181CCC976}" srcOrd="0" destOrd="0" parTransId="{5861E528-2FF9-43E1-92F3-A865B09BEE26}" sibTransId="{DE625C67-911A-47A3-84E8-4E320E83E034}"/>
    <dgm:cxn modelId="{6B46DE3F-67C9-476B-8C53-E9A71A8C5C81}" type="presOf" srcId="{9EA19A9C-6892-4F4D-9F2F-CABCF7DC0A7C}" destId="{7829E262-E2AB-49EC-B699-1BA3F2D88E88}" srcOrd="0" destOrd="0" presId="urn:microsoft.com/office/officeart/2005/8/layout/orgChart1"/>
    <dgm:cxn modelId="{8DA2BF70-49E9-4DF5-A600-0EF3E53B5968}" type="presOf" srcId="{52B60999-6521-46C1-AD98-9A0181CCC976}" destId="{59E469DD-E6DA-4A96-A11C-E6D305541D65}" srcOrd="0" destOrd="0" presId="urn:microsoft.com/office/officeart/2005/8/layout/orgChart1"/>
    <dgm:cxn modelId="{9F2C6FF1-EECD-411A-846B-66EE13C92B16}" srcId="{5351E531-3EFB-4444-ACCA-42B7B0135C43}" destId="{8A677E50-19FA-423A-BEAB-025ED728191B}" srcOrd="0" destOrd="0" parTransId="{B2BA9596-1D92-449F-91E3-C43D4BA4C40E}" sibTransId="{7B592D89-C027-4AAD-A6A1-87FF06FF6ABE}"/>
    <dgm:cxn modelId="{6EC5F90A-0C30-47A2-8D8C-ADB788F7D580}" type="presOf" srcId="{5861E528-2FF9-43E1-92F3-A865B09BEE26}" destId="{21688AD6-2513-485C-BE9A-0C0EFA450542}" srcOrd="0" destOrd="0" presId="urn:microsoft.com/office/officeart/2005/8/layout/orgChart1"/>
    <dgm:cxn modelId="{C213BCE2-6767-411B-B549-694B1F4E455C}" type="presOf" srcId="{52B60999-6521-46C1-AD98-9A0181CCC976}" destId="{D64B4FE7-B287-4930-8D7A-4146AA9A931A}" srcOrd="1" destOrd="0" presId="urn:microsoft.com/office/officeart/2005/8/layout/orgChart1"/>
    <dgm:cxn modelId="{85251AAB-5C6C-482B-BAF4-110850B027DA}" type="presOf" srcId="{9BEFF24F-1B94-4329-84AD-8FB9812BF8A0}" destId="{26DF5B19-CB6A-433D-96F2-9D351310A3CD}" srcOrd="0" destOrd="0" presId="urn:microsoft.com/office/officeart/2005/8/layout/orgChart1"/>
    <dgm:cxn modelId="{BFC7F884-AF23-41D8-B1F6-D9D30D9F6AF2}" type="presParOf" srcId="{B4D03BBD-6C88-4386-8035-F8F0617D5BE2}" destId="{6AEFFA2F-203F-42C0-ABB0-E933CA55E325}" srcOrd="0" destOrd="0" presId="urn:microsoft.com/office/officeart/2005/8/layout/orgChart1"/>
    <dgm:cxn modelId="{F3D066B2-9F67-4DCA-977A-E6E66FFEC201}" type="presParOf" srcId="{6AEFFA2F-203F-42C0-ABB0-E933CA55E325}" destId="{B5B74C65-0E11-49C9-B410-523ACB6F8E6C}" srcOrd="0" destOrd="0" presId="urn:microsoft.com/office/officeart/2005/8/layout/orgChart1"/>
    <dgm:cxn modelId="{7FC6DF0F-FA11-4A12-9267-45EF0FC543C6}" type="presParOf" srcId="{B5B74C65-0E11-49C9-B410-523ACB6F8E6C}" destId="{EC41448B-18AC-4E67-A811-C76FF8AF8FE1}" srcOrd="0" destOrd="0" presId="urn:microsoft.com/office/officeart/2005/8/layout/orgChart1"/>
    <dgm:cxn modelId="{04B8F423-B4F2-4E68-BF6C-FD09A560AEBE}" type="presParOf" srcId="{B5B74C65-0E11-49C9-B410-523ACB6F8E6C}" destId="{E7F25C82-9D45-46D1-B86F-42687E43BD94}" srcOrd="1" destOrd="0" presId="urn:microsoft.com/office/officeart/2005/8/layout/orgChart1"/>
    <dgm:cxn modelId="{45FB7CFB-1E24-4090-BE87-475856D3E6A1}" type="presParOf" srcId="{6AEFFA2F-203F-42C0-ABB0-E933CA55E325}" destId="{F3C7E15C-CFA6-47AB-9A0B-D51F69E79834}" srcOrd="1" destOrd="0" presId="urn:microsoft.com/office/officeart/2005/8/layout/orgChart1"/>
    <dgm:cxn modelId="{6A12F948-ECC3-4D00-A63E-B594770DAD47}" type="presParOf" srcId="{F3C7E15C-CFA6-47AB-9A0B-D51F69E79834}" destId="{21688AD6-2513-485C-BE9A-0C0EFA450542}" srcOrd="0" destOrd="0" presId="urn:microsoft.com/office/officeart/2005/8/layout/orgChart1"/>
    <dgm:cxn modelId="{7E93B111-5A54-453C-987D-C7EB00F979BA}" type="presParOf" srcId="{F3C7E15C-CFA6-47AB-9A0B-D51F69E79834}" destId="{729915C1-A9B1-44D7-84F8-24AA4DD4BB90}" srcOrd="1" destOrd="0" presId="urn:microsoft.com/office/officeart/2005/8/layout/orgChart1"/>
    <dgm:cxn modelId="{9D452EAF-7550-461D-81E0-EABAFB164AE0}" type="presParOf" srcId="{729915C1-A9B1-44D7-84F8-24AA4DD4BB90}" destId="{7613417E-2F1B-4042-A473-13C02E2EBFD3}" srcOrd="0" destOrd="0" presId="urn:microsoft.com/office/officeart/2005/8/layout/orgChart1"/>
    <dgm:cxn modelId="{A60B38A1-31BE-423A-9F3D-A30AC444F8CE}" type="presParOf" srcId="{7613417E-2F1B-4042-A473-13C02E2EBFD3}" destId="{59E469DD-E6DA-4A96-A11C-E6D305541D65}" srcOrd="0" destOrd="0" presId="urn:microsoft.com/office/officeart/2005/8/layout/orgChart1"/>
    <dgm:cxn modelId="{44791FD8-41ED-4292-868D-7F2B91A8C2E7}" type="presParOf" srcId="{7613417E-2F1B-4042-A473-13C02E2EBFD3}" destId="{D64B4FE7-B287-4930-8D7A-4146AA9A931A}" srcOrd="1" destOrd="0" presId="urn:microsoft.com/office/officeart/2005/8/layout/orgChart1"/>
    <dgm:cxn modelId="{A06D265E-D274-4A41-B1FD-85A578DBBC4E}" type="presParOf" srcId="{729915C1-A9B1-44D7-84F8-24AA4DD4BB90}" destId="{71C4EC20-6243-4BAE-8375-8EC97D2EC32B}" srcOrd="1" destOrd="0" presId="urn:microsoft.com/office/officeart/2005/8/layout/orgChart1"/>
    <dgm:cxn modelId="{39B93B21-97E0-41F7-9ACC-D45881202157}" type="presParOf" srcId="{729915C1-A9B1-44D7-84F8-24AA4DD4BB90}" destId="{3DD732EB-6EA4-435A-8DDC-77A181F985A5}" srcOrd="2" destOrd="0" presId="urn:microsoft.com/office/officeart/2005/8/layout/orgChart1"/>
    <dgm:cxn modelId="{790B54AB-F6B8-4F25-A292-A96637F25208}" type="presParOf" srcId="{F3C7E15C-CFA6-47AB-9A0B-D51F69E79834}" destId="{26DF5B19-CB6A-433D-96F2-9D351310A3CD}" srcOrd="2" destOrd="0" presId="urn:microsoft.com/office/officeart/2005/8/layout/orgChart1"/>
    <dgm:cxn modelId="{81B4D147-F0C4-4EE3-A6B4-E1AA73D4093D}" type="presParOf" srcId="{F3C7E15C-CFA6-47AB-9A0B-D51F69E79834}" destId="{B3BA644D-0A46-401F-99AA-FD0C06D3A585}" srcOrd="3" destOrd="0" presId="urn:microsoft.com/office/officeart/2005/8/layout/orgChart1"/>
    <dgm:cxn modelId="{EC7AA2DC-8E15-4896-891D-2DC7D3D9C3DC}" type="presParOf" srcId="{B3BA644D-0A46-401F-99AA-FD0C06D3A585}" destId="{2F7A1297-AA5D-411E-A7E4-0CC10240BE85}" srcOrd="0" destOrd="0" presId="urn:microsoft.com/office/officeart/2005/8/layout/orgChart1"/>
    <dgm:cxn modelId="{EBE98F84-8ABE-4581-B363-5F53725DCA73}" type="presParOf" srcId="{2F7A1297-AA5D-411E-A7E4-0CC10240BE85}" destId="{7829E262-E2AB-49EC-B699-1BA3F2D88E88}" srcOrd="0" destOrd="0" presId="urn:microsoft.com/office/officeart/2005/8/layout/orgChart1"/>
    <dgm:cxn modelId="{C138F77D-41CD-4E21-9054-AB90305DAF78}" type="presParOf" srcId="{2F7A1297-AA5D-411E-A7E4-0CC10240BE85}" destId="{383FE059-F50C-4573-8C18-9ED1FF79271D}" srcOrd="1" destOrd="0" presId="urn:microsoft.com/office/officeart/2005/8/layout/orgChart1"/>
    <dgm:cxn modelId="{3DE084CA-0824-4A13-A7B1-7B58ED5F02CF}" type="presParOf" srcId="{B3BA644D-0A46-401F-99AA-FD0C06D3A585}" destId="{4C95AF0C-5222-4211-AAD2-8A70B3A29BE9}" srcOrd="1" destOrd="0" presId="urn:microsoft.com/office/officeart/2005/8/layout/orgChart1"/>
    <dgm:cxn modelId="{27AA65AD-95A7-4899-A12F-5EA053F8B083}" type="presParOf" srcId="{B3BA644D-0A46-401F-99AA-FD0C06D3A585}" destId="{2D151AB9-D41D-4ED5-A565-AFA47FD98E89}" srcOrd="2" destOrd="0" presId="urn:microsoft.com/office/officeart/2005/8/layout/orgChart1"/>
    <dgm:cxn modelId="{7A74FC99-79F7-4BD1-B7AC-691E63E0FD0C}" type="presParOf" srcId="{6AEFFA2F-203F-42C0-ABB0-E933CA55E325}" destId="{4DDE53F8-07A1-4DC5-8095-D9E598DE9D71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5F5BD0-BFCB-40A5-9B3F-5AC7E3385E6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C0C362-D111-402B-93D3-29B34F016D82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>
              <a:solidFill>
                <a:schemeClr val="bg1"/>
              </a:solidFill>
            </a:rPr>
            <a:t>СРОКИ ПОДПИСАНИЯ ОБЕИМИ СТОРОНАМИ</a:t>
          </a:r>
        </a:p>
      </dgm:t>
    </dgm:pt>
    <dgm:pt modelId="{97A54C3D-3DB3-4C09-AFBB-EAEFDFEAAFA1}" type="parTrans" cxnId="{32E37D45-03CF-4EAB-973F-E738F4230FBF}">
      <dgm:prSet/>
      <dgm:spPr/>
      <dgm:t>
        <a:bodyPr/>
        <a:lstStyle/>
        <a:p>
          <a:endParaRPr lang="ru-RU"/>
        </a:p>
      </dgm:t>
    </dgm:pt>
    <dgm:pt modelId="{E2F407F9-2B48-467F-93EE-6F203A7C2D08}" type="sibTrans" cxnId="{32E37D45-03CF-4EAB-973F-E738F4230FBF}">
      <dgm:prSet/>
      <dgm:spPr/>
      <dgm:t>
        <a:bodyPr/>
        <a:lstStyle/>
        <a:p>
          <a:endParaRPr lang="ru-RU"/>
        </a:p>
      </dgm:t>
    </dgm:pt>
    <dgm:pt modelId="{BB1DA1C9-6B06-4D5D-9A9B-63C6CBF8A1C0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ДОГОВОР</a:t>
          </a:r>
        </a:p>
        <a:p>
          <a:pPr rtl="0"/>
          <a:r>
            <a:rPr kumimoji="0" lang="ru-RU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ст. 43-46 Закона</a:t>
          </a:r>
        </a:p>
      </dgm:t>
    </dgm:pt>
    <dgm:pt modelId="{63D7F7CC-1DEC-4728-94D3-920A6FEB6697}" type="parTrans" cxnId="{518838CB-38FD-4586-BB2A-494769A8FC45}">
      <dgm:prSet/>
      <dgm:spPr/>
      <dgm:t>
        <a:bodyPr/>
        <a:lstStyle/>
        <a:p>
          <a:endParaRPr lang="ru-RU"/>
        </a:p>
      </dgm:t>
    </dgm:pt>
    <dgm:pt modelId="{B6AE30F5-E324-424D-BB16-54669DEBC74F}" type="sibTrans" cxnId="{518838CB-38FD-4586-BB2A-494769A8FC45}">
      <dgm:prSet/>
      <dgm:spPr/>
      <dgm:t>
        <a:bodyPr/>
        <a:lstStyle/>
        <a:p>
          <a:endParaRPr lang="ru-RU"/>
        </a:p>
      </dgm:t>
    </dgm:pt>
    <dgm:pt modelId="{AF99EAF3-0904-4DC6-AE52-B3040B82A76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i="0" dirty="0">
              <a:solidFill>
                <a:schemeClr val="bg1"/>
              </a:solidFill>
            </a:rPr>
            <a:t>ОПЛАТА ЗА ПОСТАВЛЕННЫЕ ТРУ НЕ ПОЗДНЕЕ 30 календарных дней</a:t>
          </a:r>
          <a:endParaRPr lang="ru-RU" b="1" dirty="0">
            <a:solidFill>
              <a:schemeClr val="bg1"/>
            </a:solidFill>
          </a:endParaRPr>
        </a:p>
      </dgm:t>
    </dgm:pt>
    <dgm:pt modelId="{982FA0AA-E157-4686-90F2-7472F1261EFF}" type="sibTrans" cxnId="{7739A0B6-9D93-416F-AA0D-F03E30B504F3}">
      <dgm:prSet/>
      <dgm:spPr/>
      <dgm:t>
        <a:bodyPr/>
        <a:lstStyle/>
        <a:p>
          <a:endParaRPr lang="ru-RU"/>
        </a:p>
      </dgm:t>
    </dgm:pt>
    <dgm:pt modelId="{679C54BB-BA04-4577-BB71-10C58E377E8E}" type="parTrans" cxnId="{7739A0B6-9D93-416F-AA0D-F03E30B504F3}">
      <dgm:prSet/>
      <dgm:spPr/>
      <dgm:t>
        <a:bodyPr/>
        <a:lstStyle/>
        <a:p>
          <a:endParaRPr lang="ru-RU"/>
        </a:p>
      </dgm:t>
    </dgm:pt>
    <dgm:pt modelId="{C7F50F7F-C911-48D3-B5E1-7068FE0B8E18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200" b="1" dirty="0">
              <a:solidFill>
                <a:schemeClr val="bg1"/>
              </a:solidFill>
            </a:rPr>
            <a:t>Посредством веб-портала</a:t>
          </a:r>
        </a:p>
        <a:p>
          <a:r>
            <a:rPr lang="ru-RU" sz="1200" b="1" dirty="0">
              <a:solidFill>
                <a:schemeClr val="bg1"/>
              </a:solidFill>
            </a:rPr>
            <a:t>ТИПОВОЙ/</a:t>
          </a:r>
        </a:p>
        <a:p>
          <a:r>
            <a:rPr lang="ru-RU" sz="1200" b="1" dirty="0">
              <a:solidFill>
                <a:schemeClr val="bg1"/>
              </a:solidFill>
            </a:rPr>
            <a:t>НЕТИПОВОЙ</a:t>
          </a:r>
        </a:p>
        <a:p>
          <a:r>
            <a:rPr lang="ru-RU" sz="1200" b="1" dirty="0">
              <a:solidFill>
                <a:schemeClr val="bg1"/>
              </a:solidFill>
            </a:rPr>
            <a:t>С 2019 года (ст.39 п.3)</a:t>
          </a:r>
        </a:p>
      </dgm:t>
    </dgm:pt>
    <dgm:pt modelId="{815EDA16-D50C-4885-BCEB-ED2B1EB29714}" type="sibTrans" cxnId="{33C6FD04-1ED9-4B8C-BA65-CED03691DFCC}">
      <dgm:prSet/>
      <dgm:spPr/>
      <dgm:t>
        <a:bodyPr/>
        <a:lstStyle/>
        <a:p>
          <a:endParaRPr lang="ru-RU"/>
        </a:p>
      </dgm:t>
    </dgm:pt>
    <dgm:pt modelId="{95B65881-7094-4A3D-B141-24583F8E96C3}" type="parTrans" cxnId="{33C6FD04-1ED9-4B8C-BA65-CED03691DFCC}">
      <dgm:prSet/>
      <dgm:spPr/>
      <dgm:t>
        <a:bodyPr/>
        <a:lstStyle/>
        <a:p>
          <a:endParaRPr lang="ru-RU"/>
        </a:p>
      </dgm:t>
    </dgm:pt>
    <dgm:pt modelId="{2B462142-1283-4E45-B5B9-90D72238EAC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МИНИМАЛЬНЫЙ СРОК ПОСТАВКИ </a:t>
          </a:r>
        </a:p>
        <a:p>
          <a:r>
            <a:rPr lang="ru-RU" b="1" dirty="0">
              <a:solidFill>
                <a:schemeClr val="bg1"/>
              </a:solidFill>
            </a:rPr>
            <a:t>15 календарных дней</a:t>
          </a:r>
        </a:p>
      </dgm:t>
    </dgm:pt>
    <dgm:pt modelId="{9489B6C8-92A4-4DC7-BC28-5D8E34F19512}" type="sibTrans" cxnId="{02243825-C16D-4BA9-9193-3A8DF64014F1}">
      <dgm:prSet/>
      <dgm:spPr/>
      <dgm:t>
        <a:bodyPr/>
        <a:lstStyle/>
        <a:p>
          <a:endParaRPr lang="ru-RU"/>
        </a:p>
      </dgm:t>
    </dgm:pt>
    <dgm:pt modelId="{919FBA4E-AF5B-43B6-9CC0-6C90428FD820}" type="parTrans" cxnId="{02243825-C16D-4BA9-9193-3A8DF64014F1}">
      <dgm:prSet/>
      <dgm:spPr/>
      <dgm:t>
        <a:bodyPr/>
        <a:lstStyle/>
        <a:p>
          <a:endParaRPr lang="ru-RU"/>
        </a:p>
      </dgm:t>
    </dgm:pt>
    <dgm:pt modelId="{187DC3B1-53E6-4C11-A4A7-F34A792FC480}">
      <dgm:prSet/>
      <dgm:spPr>
        <a:solidFill>
          <a:srgbClr val="C00000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ОБЕСПЕЧЕНИЕ ИСПОЛНЕНИЯ ДОГОВОРА во всех способах</a:t>
          </a:r>
        </a:p>
      </dgm:t>
    </dgm:pt>
    <dgm:pt modelId="{DE76E7E4-4AF1-44C3-BEEC-B89A2072DE42}" type="parTrans" cxnId="{2E2DBBAC-1D79-4334-8131-0D3C15A8C5AD}">
      <dgm:prSet/>
      <dgm:spPr/>
      <dgm:t>
        <a:bodyPr/>
        <a:lstStyle/>
        <a:p>
          <a:endParaRPr lang="ru-RU"/>
        </a:p>
      </dgm:t>
    </dgm:pt>
    <dgm:pt modelId="{A9A85CCF-DFEC-406D-81E2-894FAD4432DA}" type="sibTrans" cxnId="{2E2DBBAC-1D79-4334-8131-0D3C15A8C5AD}">
      <dgm:prSet/>
      <dgm:spPr/>
      <dgm:t>
        <a:bodyPr/>
        <a:lstStyle/>
        <a:p>
          <a:endParaRPr lang="ru-RU"/>
        </a:p>
      </dgm:t>
    </dgm:pt>
    <dgm:pt modelId="{A6070DFD-F5B3-4CA3-904A-0EA99F2CBB3B}" type="pres">
      <dgm:prSet presAssocID="{075F5BD0-BFCB-40A5-9B3F-5AC7E3385E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20FA56-2C49-4AE0-B7AB-CF462B8B781D}" type="pres">
      <dgm:prSet presAssocID="{075F5BD0-BFCB-40A5-9B3F-5AC7E3385E65}" presName="cycle" presStyleCnt="0"/>
      <dgm:spPr/>
    </dgm:pt>
    <dgm:pt modelId="{BEF3F9A7-00D4-46C5-859E-81A52792879D}" type="pres">
      <dgm:prSet presAssocID="{BB1DA1C9-6B06-4D5D-9A9B-63C6CBF8A1C0}" presName="nodeFirstNode" presStyleLbl="node1" presStyleIdx="0" presStyleCnt="6" custScaleX="101568" custScaleY="153623" custRadScaleRad="87054" custRadScaleInc="-3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47B4F-E8D0-40FE-971B-958A1D9503EC}" type="pres">
      <dgm:prSet presAssocID="{B6AE30F5-E324-424D-BB16-54669DEBC74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53D094F-B678-477E-9B61-964AAE454ECF}" type="pres">
      <dgm:prSet presAssocID="{A9C0C362-D111-402B-93D3-29B34F016D82}" presName="nodeFollowingNodes" presStyleLbl="node1" presStyleIdx="1" presStyleCnt="6" custScaleX="90892" custScaleY="114066" custRadScaleRad="112547" custRadScaleInc="17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9FFE1-6474-494B-9E30-66C82F4CDDB0}" type="pres">
      <dgm:prSet presAssocID="{AF99EAF3-0904-4DC6-AE52-B3040B82A764}" presName="nodeFollowingNodes" presStyleLbl="node1" presStyleIdx="2" presStyleCnt="6" custRadScaleRad="113611" custRadScaleInc="-18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56969-A970-453E-8279-21E3D30E4BD1}" type="pres">
      <dgm:prSet presAssocID="{187DC3B1-53E6-4C11-A4A7-F34A792FC480}" presName="nodeFollowingNodes" presStyleLbl="node1" presStyleIdx="3" presStyleCnt="6" custScaleX="113012" custScaleY="121509" custRadScaleRad="93799" custRadScaleInc="-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48CE1-F938-40CB-8F06-AE2214A075FA}" type="pres">
      <dgm:prSet presAssocID="{2B462142-1283-4E45-B5B9-90D72238EACE}" presName="nodeFollowingNodes" presStyleLbl="node1" presStyleIdx="4" presStyleCnt="6" custRadScaleRad="114113" custRadScaleInc="17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C5F70-ADA9-4058-98BD-0BCD24E114D3}" type="pres">
      <dgm:prSet presAssocID="{C7F50F7F-C911-48D3-B5E1-7068FE0B8E18}" presName="nodeFollowingNodes" presStyleLbl="node1" presStyleIdx="5" presStyleCnt="6" custScaleX="106778" custScaleY="141607" custRadScaleRad="113289" custRadScaleInc="-23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B547C1-7A16-4D4A-A7B6-C791DC116668}" type="presOf" srcId="{C7F50F7F-C911-48D3-B5E1-7068FE0B8E18}" destId="{77BC5F70-ADA9-4058-98BD-0BCD24E114D3}" srcOrd="0" destOrd="0" presId="urn:microsoft.com/office/officeart/2005/8/layout/cycle3"/>
    <dgm:cxn modelId="{518838CB-38FD-4586-BB2A-494769A8FC45}" srcId="{075F5BD0-BFCB-40A5-9B3F-5AC7E3385E65}" destId="{BB1DA1C9-6B06-4D5D-9A9B-63C6CBF8A1C0}" srcOrd="0" destOrd="0" parTransId="{63D7F7CC-1DEC-4728-94D3-920A6FEB6697}" sibTransId="{B6AE30F5-E324-424D-BB16-54669DEBC74F}"/>
    <dgm:cxn modelId="{DE515901-3D43-4AD2-AB63-095314A36954}" type="presOf" srcId="{B6AE30F5-E324-424D-BB16-54669DEBC74F}" destId="{5E647B4F-E8D0-40FE-971B-958A1D9503EC}" srcOrd="0" destOrd="0" presId="urn:microsoft.com/office/officeart/2005/8/layout/cycle3"/>
    <dgm:cxn modelId="{33C6FD04-1ED9-4B8C-BA65-CED03691DFCC}" srcId="{075F5BD0-BFCB-40A5-9B3F-5AC7E3385E65}" destId="{C7F50F7F-C911-48D3-B5E1-7068FE0B8E18}" srcOrd="5" destOrd="0" parTransId="{95B65881-7094-4A3D-B141-24583F8E96C3}" sibTransId="{815EDA16-D50C-4885-BCEB-ED2B1EB29714}"/>
    <dgm:cxn modelId="{32E37D45-03CF-4EAB-973F-E738F4230FBF}" srcId="{075F5BD0-BFCB-40A5-9B3F-5AC7E3385E65}" destId="{A9C0C362-D111-402B-93D3-29B34F016D82}" srcOrd="1" destOrd="0" parTransId="{97A54C3D-3DB3-4C09-AFBB-EAEFDFEAAFA1}" sibTransId="{E2F407F9-2B48-467F-93EE-6F203A7C2D08}"/>
    <dgm:cxn modelId="{2CB21DB9-6914-4751-9BD1-F40EB593E1C1}" type="presOf" srcId="{075F5BD0-BFCB-40A5-9B3F-5AC7E3385E65}" destId="{A6070DFD-F5B3-4CA3-904A-0EA99F2CBB3B}" srcOrd="0" destOrd="0" presId="urn:microsoft.com/office/officeart/2005/8/layout/cycle3"/>
    <dgm:cxn modelId="{62070553-F60E-495D-8F92-670B10866B4E}" type="presOf" srcId="{BB1DA1C9-6B06-4D5D-9A9B-63C6CBF8A1C0}" destId="{BEF3F9A7-00D4-46C5-859E-81A52792879D}" srcOrd="0" destOrd="0" presId="urn:microsoft.com/office/officeart/2005/8/layout/cycle3"/>
    <dgm:cxn modelId="{C9D0EA6E-485F-40DB-87AF-4F58C49B45A2}" type="presOf" srcId="{A9C0C362-D111-402B-93D3-29B34F016D82}" destId="{353D094F-B678-477E-9B61-964AAE454ECF}" srcOrd="0" destOrd="0" presId="urn:microsoft.com/office/officeart/2005/8/layout/cycle3"/>
    <dgm:cxn modelId="{2E2DBBAC-1D79-4334-8131-0D3C15A8C5AD}" srcId="{075F5BD0-BFCB-40A5-9B3F-5AC7E3385E65}" destId="{187DC3B1-53E6-4C11-A4A7-F34A792FC480}" srcOrd="3" destOrd="0" parTransId="{DE76E7E4-4AF1-44C3-BEEC-B89A2072DE42}" sibTransId="{A9A85CCF-DFEC-406D-81E2-894FAD4432DA}"/>
    <dgm:cxn modelId="{7739A0B6-9D93-416F-AA0D-F03E30B504F3}" srcId="{075F5BD0-BFCB-40A5-9B3F-5AC7E3385E65}" destId="{AF99EAF3-0904-4DC6-AE52-B3040B82A764}" srcOrd="2" destOrd="0" parTransId="{679C54BB-BA04-4577-BB71-10C58E377E8E}" sibTransId="{982FA0AA-E157-4686-90F2-7472F1261EFF}"/>
    <dgm:cxn modelId="{02243825-C16D-4BA9-9193-3A8DF64014F1}" srcId="{075F5BD0-BFCB-40A5-9B3F-5AC7E3385E65}" destId="{2B462142-1283-4E45-B5B9-90D72238EACE}" srcOrd="4" destOrd="0" parTransId="{919FBA4E-AF5B-43B6-9CC0-6C90428FD820}" sibTransId="{9489B6C8-92A4-4DC7-BC28-5D8E34F19512}"/>
    <dgm:cxn modelId="{04B52582-3B76-496F-9B23-8A58DCBC2BE4}" type="presOf" srcId="{AF99EAF3-0904-4DC6-AE52-B3040B82A764}" destId="{0749FFE1-6474-494B-9E30-66C82F4CDDB0}" srcOrd="0" destOrd="0" presId="urn:microsoft.com/office/officeart/2005/8/layout/cycle3"/>
    <dgm:cxn modelId="{407FC4E8-28B2-466F-8CB6-6A9957531DE1}" type="presOf" srcId="{187DC3B1-53E6-4C11-A4A7-F34A792FC480}" destId="{E9D56969-A970-453E-8279-21E3D30E4BD1}" srcOrd="0" destOrd="0" presId="urn:microsoft.com/office/officeart/2005/8/layout/cycle3"/>
    <dgm:cxn modelId="{9A8D5D17-01BE-43E1-9914-F7A9465BA6B4}" type="presOf" srcId="{2B462142-1283-4E45-B5B9-90D72238EACE}" destId="{A4448CE1-F938-40CB-8F06-AE2214A075FA}" srcOrd="0" destOrd="0" presId="urn:microsoft.com/office/officeart/2005/8/layout/cycle3"/>
    <dgm:cxn modelId="{5B41FB5C-920D-4F16-93CA-E19291C47687}" type="presParOf" srcId="{A6070DFD-F5B3-4CA3-904A-0EA99F2CBB3B}" destId="{E320FA56-2C49-4AE0-B7AB-CF462B8B781D}" srcOrd="0" destOrd="0" presId="urn:microsoft.com/office/officeart/2005/8/layout/cycle3"/>
    <dgm:cxn modelId="{D1BCF837-ED0C-444E-BFAF-105507C8ACC2}" type="presParOf" srcId="{E320FA56-2C49-4AE0-B7AB-CF462B8B781D}" destId="{BEF3F9A7-00D4-46C5-859E-81A52792879D}" srcOrd="0" destOrd="0" presId="urn:microsoft.com/office/officeart/2005/8/layout/cycle3"/>
    <dgm:cxn modelId="{D9AF99BE-13F2-468A-854D-15963A5CFB08}" type="presParOf" srcId="{E320FA56-2C49-4AE0-B7AB-CF462B8B781D}" destId="{5E647B4F-E8D0-40FE-971B-958A1D9503EC}" srcOrd="1" destOrd="0" presId="urn:microsoft.com/office/officeart/2005/8/layout/cycle3"/>
    <dgm:cxn modelId="{DEB72A4B-5559-4F65-8F7C-F94AFEE6A2FA}" type="presParOf" srcId="{E320FA56-2C49-4AE0-B7AB-CF462B8B781D}" destId="{353D094F-B678-477E-9B61-964AAE454ECF}" srcOrd="2" destOrd="0" presId="urn:microsoft.com/office/officeart/2005/8/layout/cycle3"/>
    <dgm:cxn modelId="{FDEAA223-9923-4290-94E8-E242087E926C}" type="presParOf" srcId="{E320FA56-2C49-4AE0-B7AB-CF462B8B781D}" destId="{0749FFE1-6474-494B-9E30-66C82F4CDDB0}" srcOrd="3" destOrd="0" presId="urn:microsoft.com/office/officeart/2005/8/layout/cycle3"/>
    <dgm:cxn modelId="{A759105D-883C-4F6E-9FDE-AB72780511B1}" type="presParOf" srcId="{E320FA56-2C49-4AE0-B7AB-CF462B8B781D}" destId="{E9D56969-A970-453E-8279-21E3D30E4BD1}" srcOrd="4" destOrd="0" presId="urn:microsoft.com/office/officeart/2005/8/layout/cycle3"/>
    <dgm:cxn modelId="{02106B71-F3D4-40C8-B742-3928B8CD8534}" type="presParOf" srcId="{E320FA56-2C49-4AE0-B7AB-CF462B8B781D}" destId="{A4448CE1-F938-40CB-8F06-AE2214A075FA}" srcOrd="5" destOrd="0" presId="urn:microsoft.com/office/officeart/2005/8/layout/cycle3"/>
    <dgm:cxn modelId="{F2E7F60B-CC2D-41F5-9D0E-4CBCF7426BE0}" type="presParOf" srcId="{E320FA56-2C49-4AE0-B7AB-CF462B8B781D}" destId="{77BC5F70-ADA9-4058-98BD-0BCD24E114D3}" srcOrd="6" destOrd="0" presId="urn:microsoft.com/office/officeart/2005/8/layout/cycle3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D94952-C44F-4F19-9487-0643CA3C1766}" type="doc">
      <dgm:prSet loTypeId="urn:microsoft.com/office/officeart/2008/layout/NameandTitleOrganizationalChart" loCatId="hierarchy" qsTypeId="urn:microsoft.com/office/officeart/2005/8/quickstyle/3d4" qsCatId="3D" csTypeId="urn:microsoft.com/office/officeart/2005/8/colors/accent0_3" csCatId="mainScheme" phldr="1"/>
      <dgm:spPr/>
    </dgm:pt>
    <dgm:pt modelId="{1C0D0B3D-6CA6-4E0F-9F7F-BBC78B599E74}">
      <dgm:prSet custT="1"/>
      <dgm:spPr>
        <a:solidFill>
          <a:srgbClr val="C0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ТИПОВЫЕ ФОРМЫ ДОГОВОРОВ</a:t>
          </a:r>
        </a:p>
      </dgm:t>
    </dgm:pt>
    <dgm:pt modelId="{A12744A4-0729-430E-B156-504F9675C8CF}" type="parTrans" cxnId="{A7E668D0-E262-4463-A0C4-7C93875BCDFA}">
      <dgm:prSet/>
      <dgm:spPr/>
      <dgm:t>
        <a:bodyPr/>
        <a:lstStyle/>
        <a:p>
          <a:endParaRPr lang="ru-RU" sz="1400"/>
        </a:p>
      </dgm:t>
    </dgm:pt>
    <dgm:pt modelId="{A7181A87-0FF0-458A-B5F6-BF37ED124FFC}" type="sibTrans" cxnId="{A7E668D0-E262-4463-A0C4-7C93875BCDFA}">
      <dgm:prSet custT="1"/>
      <dgm:spPr/>
      <dgm:t>
        <a:bodyPr/>
        <a:lstStyle/>
        <a:p>
          <a:endParaRPr lang="ru-RU" sz="1400" dirty="0"/>
        </a:p>
      </dgm:t>
    </dgm:pt>
    <dgm:pt modelId="{2E2FE7B3-446C-43ED-BF53-EFBF602B8992}" type="pres">
      <dgm:prSet presAssocID="{4AD94952-C44F-4F19-9487-0643CA3C17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C95589-995F-46FF-9B54-2D8E094413A3}" type="pres">
      <dgm:prSet presAssocID="{1C0D0B3D-6CA6-4E0F-9F7F-BBC78B599E74}" presName="hierRoot1" presStyleCnt="0">
        <dgm:presLayoutVars>
          <dgm:hierBranch val="init"/>
        </dgm:presLayoutVars>
      </dgm:prSet>
      <dgm:spPr/>
    </dgm:pt>
    <dgm:pt modelId="{8A2730FA-972E-4ED2-9F4A-D60626A9FFE1}" type="pres">
      <dgm:prSet presAssocID="{1C0D0B3D-6CA6-4E0F-9F7F-BBC78B599E74}" presName="rootComposite1" presStyleCnt="0"/>
      <dgm:spPr/>
    </dgm:pt>
    <dgm:pt modelId="{C170CE7C-1C19-4935-B928-3247CA46BA68}" type="pres">
      <dgm:prSet presAssocID="{1C0D0B3D-6CA6-4E0F-9F7F-BBC78B599E74}" presName="rootText1" presStyleLbl="node0" presStyleIdx="0" presStyleCnt="1" custScaleX="447982" custScaleY="105343" custLinFactY="-11050" custLinFactNeighborX="0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13FEA7E-4E3F-40C7-BDDA-258C60B1E2C6}" type="pres">
      <dgm:prSet presAssocID="{1C0D0B3D-6CA6-4E0F-9F7F-BBC78B599E74}" presName="titleText1" presStyleLbl="fgAcc0" presStyleIdx="0" presStyleCnt="1" custLinFactX="60779" custLinFactNeighborX="100000" custLinFactNeighborY="8089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39DE7DE-CA15-42D8-A2AA-577306694655}" type="pres">
      <dgm:prSet presAssocID="{1C0D0B3D-6CA6-4E0F-9F7F-BBC78B599E7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70FBB93-D725-4399-86CE-09E82FA7B631}" type="pres">
      <dgm:prSet presAssocID="{1C0D0B3D-6CA6-4E0F-9F7F-BBC78B599E74}" presName="hierChild2" presStyleCnt="0"/>
      <dgm:spPr/>
    </dgm:pt>
    <dgm:pt modelId="{F0F1DCB3-DE54-47B9-A743-0C6430767E1D}" type="pres">
      <dgm:prSet presAssocID="{1C0D0B3D-6CA6-4E0F-9F7F-BBC78B599E74}" presName="hierChild3" presStyleCnt="0"/>
      <dgm:spPr/>
    </dgm:pt>
  </dgm:ptLst>
  <dgm:cxnLst>
    <dgm:cxn modelId="{63C97E0A-6217-4986-8776-A718A017FAD8}" type="presOf" srcId="{1C0D0B3D-6CA6-4E0F-9F7F-BBC78B599E74}" destId="{439DE7DE-CA15-42D8-A2AA-577306694655}" srcOrd="1" destOrd="0" presId="urn:microsoft.com/office/officeart/2008/layout/NameandTitleOrganizationalChart"/>
    <dgm:cxn modelId="{498A503C-B6CF-45D6-9CAF-3DC493774882}" type="presOf" srcId="{4AD94952-C44F-4F19-9487-0643CA3C1766}" destId="{2E2FE7B3-446C-43ED-BF53-EFBF602B8992}" srcOrd="0" destOrd="0" presId="urn:microsoft.com/office/officeart/2008/layout/NameandTitleOrganizationalChart"/>
    <dgm:cxn modelId="{C428BB23-C19E-4879-8FAE-E587C5D447E7}" type="presOf" srcId="{A7181A87-0FF0-458A-B5F6-BF37ED124FFC}" destId="{D13FEA7E-4E3F-40C7-BDDA-258C60B1E2C6}" srcOrd="0" destOrd="0" presId="urn:microsoft.com/office/officeart/2008/layout/NameandTitleOrganizationalChart"/>
    <dgm:cxn modelId="{DD6BFC1E-5885-4039-AC11-4FA110BAF9CE}" type="presOf" srcId="{1C0D0B3D-6CA6-4E0F-9F7F-BBC78B599E74}" destId="{C170CE7C-1C19-4935-B928-3247CA46BA68}" srcOrd="0" destOrd="0" presId="urn:microsoft.com/office/officeart/2008/layout/NameandTitleOrganizationalChart"/>
    <dgm:cxn modelId="{A7E668D0-E262-4463-A0C4-7C93875BCDFA}" srcId="{4AD94952-C44F-4F19-9487-0643CA3C1766}" destId="{1C0D0B3D-6CA6-4E0F-9F7F-BBC78B599E74}" srcOrd="0" destOrd="0" parTransId="{A12744A4-0729-430E-B156-504F9675C8CF}" sibTransId="{A7181A87-0FF0-458A-B5F6-BF37ED124FFC}"/>
    <dgm:cxn modelId="{CD2554BE-7920-4872-B634-91AC4D02CDF6}" type="presParOf" srcId="{2E2FE7B3-446C-43ED-BF53-EFBF602B8992}" destId="{44C95589-995F-46FF-9B54-2D8E094413A3}" srcOrd="0" destOrd="0" presId="urn:microsoft.com/office/officeart/2008/layout/NameandTitleOrganizationalChart"/>
    <dgm:cxn modelId="{86186CF6-BBF1-4462-A939-9C1EBB83888D}" type="presParOf" srcId="{44C95589-995F-46FF-9B54-2D8E094413A3}" destId="{8A2730FA-972E-4ED2-9F4A-D60626A9FFE1}" srcOrd="0" destOrd="0" presId="urn:microsoft.com/office/officeart/2008/layout/NameandTitleOrganizationalChart"/>
    <dgm:cxn modelId="{DE4C08BF-91FB-4842-90E5-E7D7FC89CD4C}" type="presParOf" srcId="{8A2730FA-972E-4ED2-9F4A-D60626A9FFE1}" destId="{C170CE7C-1C19-4935-B928-3247CA46BA68}" srcOrd="0" destOrd="0" presId="urn:microsoft.com/office/officeart/2008/layout/NameandTitleOrganizationalChart"/>
    <dgm:cxn modelId="{392B8EE0-25A7-4776-A2E6-DB88268C67A8}" type="presParOf" srcId="{8A2730FA-972E-4ED2-9F4A-D60626A9FFE1}" destId="{D13FEA7E-4E3F-40C7-BDDA-258C60B1E2C6}" srcOrd="1" destOrd="0" presId="urn:microsoft.com/office/officeart/2008/layout/NameandTitleOrganizationalChart"/>
    <dgm:cxn modelId="{7BA3E707-6B84-4728-8C2C-FB6C51C484E0}" type="presParOf" srcId="{8A2730FA-972E-4ED2-9F4A-D60626A9FFE1}" destId="{439DE7DE-CA15-42D8-A2AA-577306694655}" srcOrd="2" destOrd="0" presId="urn:microsoft.com/office/officeart/2008/layout/NameandTitleOrganizationalChart"/>
    <dgm:cxn modelId="{065673ED-E18B-426D-96D9-27319F869808}" type="presParOf" srcId="{44C95589-995F-46FF-9B54-2D8E094413A3}" destId="{670FBB93-D725-4399-86CE-09E82FA7B631}" srcOrd="1" destOrd="0" presId="urn:microsoft.com/office/officeart/2008/layout/NameandTitleOrganizationalChart"/>
    <dgm:cxn modelId="{02C57EED-78A0-4C15-AFDE-195759C5E730}" type="presParOf" srcId="{44C95589-995F-46FF-9B54-2D8E094413A3}" destId="{F0F1DCB3-DE54-47B9-A743-0C6430767E1D}" srcOrd="2" destOrd="0" presId="urn:microsoft.com/office/officeart/2008/layout/NameandTitleOrganizationalChart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D94952-C44F-4F19-9487-0643CA3C1766}" type="doc">
      <dgm:prSet loTypeId="urn:microsoft.com/office/officeart/2008/layout/NameandTitleOrganizationalChart" loCatId="hierarchy" qsTypeId="urn:microsoft.com/office/officeart/2005/8/quickstyle/3d4" qsCatId="3D" csTypeId="urn:microsoft.com/office/officeart/2005/8/colors/accent0_3" csCatId="mainScheme" phldr="1"/>
      <dgm:spPr/>
    </dgm:pt>
    <dgm:pt modelId="{1C0D0B3D-6CA6-4E0F-9F7F-BBC78B599E74}">
      <dgm:prSet custT="1"/>
      <dgm:spPr>
        <a:solidFill>
          <a:srgbClr val="C00000"/>
        </a:solidFill>
        <a:ln>
          <a:solidFill>
            <a:schemeClr val="accent2"/>
          </a:solidFill>
        </a:ln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ст.43 пп.9-12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Обеспечение исполнения договора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3% и сумма антидемпинга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none" strike="noStrike" cap="none" normalizeH="0" baseline="0" dirty="0">
            <a:ln/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just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b="1" dirty="0">
              <a:solidFill>
                <a:schemeClr val="tx1"/>
              </a:solidFill>
              <a:highlight>
                <a:srgbClr val="C0C0C0"/>
              </a:highlight>
            </a:rPr>
            <a:t>Поставщик в течение десяти рабочих дней </a:t>
          </a:r>
          <a:r>
            <a:rPr lang="ru-RU" sz="1800" b="1" dirty="0">
              <a:solidFill>
                <a:srgbClr val="C00000"/>
              </a:solidFill>
              <a:highlight>
                <a:srgbClr val="C0C0C0"/>
              </a:highlight>
            </a:rPr>
            <a:t>со дня вступления в силу договора </a:t>
          </a:r>
          <a:r>
            <a:rPr lang="ru-RU" sz="1800" b="1" dirty="0">
              <a:solidFill>
                <a:schemeClr val="tx1"/>
              </a:solidFill>
              <a:highlight>
                <a:srgbClr val="C0C0C0"/>
              </a:highlight>
            </a:rPr>
            <a:t>о государственных закупках обязан внести обеспечение исполнения договора о государственных закупках, а также сумму в соответствии со статьей 26 настоящего Закона (при наличии).</a:t>
          </a:r>
          <a:endParaRPr kumimoji="0" lang="ru-RU" sz="1800" b="1" i="0" u="none" strike="noStrike" cap="none" normalizeH="0" baseline="0" dirty="0">
            <a:ln/>
            <a:solidFill>
              <a:schemeClr val="tx1"/>
            </a:solidFill>
            <a:effectLst/>
            <a:highlight>
              <a:srgbClr val="C0C0C0"/>
            </a:highlight>
            <a:latin typeface="Arial" charset="0"/>
            <a:cs typeface="Arial" charset="0"/>
          </a:endParaRPr>
        </a:p>
      </dgm:t>
    </dgm:pt>
    <dgm:pt modelId="{A12744A4-0729-430E-B156-504F9675C8CF}" type="parTrans" cxnId="{A7E668D0-E262-4463-A0C4-7C93875BCDFA}">
      <dgm:prSet/>
      <dgm:spPr/>
      <dgm:t>
        <a:bodyPr/>
        <a:lstStyle/>
        <a:p>
          <a:endParaRPr lang="ru-RU" sz="1400"/>
        </a:p>
      </dgm:t>
    </dgm:pt>
    <dgm:pt modelId="{A7181A87-0FF0-458A-B5F6-BF37ED124FFC}" type="sibTrans" cxnId="{A7E668D0-E262-4463-A0C4-7C93875BCDFA}">
      <dgm:prSet custT="1"/>
      <dgm:spPr/>
      <dgm:t>
        <a:bodyPr/>
        <a:lstStyle/>
        <a:p>
          <a:endParaRPr lang="ru-RU" sz="1400" dirty="0"/>
        </a:p>
      </dgm:t>
    </dgm:pt>
    <dgm:pt modelId="{2E2FE7B3-446C-43ED-BF53-EFBF602B8992}" type="pres">
      <dgm:prSet presAssocID="{4AD94952-C44F-4F19-9487-0643CA3C17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C95589-995F-46FF-9B54-2D8E094413A3}" type="pres">
      <dgm:prSet presAssocID="{1C0D0B3D-6CA6-4E0F-9F7F-BBC78B599E74}" presName="hierRoot1" presStyleCnt="0">
        <dgm:presLayoutVars>
          <dgm:hierBranch val="init"/>
        </dgm:presLayoutVars>
      </dgm:prSet>
      <dgm:spPr/>
    </dgm:pt>
    <dgm:pt modelId="{8A2730FA-972E-4ED2-9F4A-D60626A9FFE1}" type="pres">
      <dgm:prSet presAssocID="{1C0D0B3D-6CA6-4E0F-9F7F-BBC78B599E74}" presName="rootComposite1" presStyleCnt="0"/>
      <dgm:spPr/>
    </dgm:pt>
    <dgm:pt modelId="{C170CE7C-1C19-4935-B928-3247CA46BA68}" type="pres">
      <dgm:prSet presAssocID="{1C0D0B3D-6CA6-4E0F-9F7F-BBC78B599E74}" presName="rootText1" presStyleLbl="node0" presStyleIdx="0" presStyleCnt="1" custScaleX="466494" custScaleY="290319" custLinFactY="-42231" custLinFactNeighborX="4326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13FEA7E-4E3F-40C7-BDDA-258C60B1E2C6}" type="pres">
      <dgm:prSet presAssocID="{1C0D0B3D-6CA6-4E0F-9F7F-BBC78B599E74}" presName="titleText1" presStyleLbl="fgAcc0" presStyleIdx="0" presStyleCnt="1" custScaleX="3699" custLinFactX="100000" custLinFactY="-323222" custLinFactNeighborX="145933" custLinFactNeighborY="-4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39DE7DE-CA15-42D8-A2AA-577306694655}" type="pres">
      <dgm:prSet presAssocID="{1C0D0B3D-6CA6-4E0F-9F7F-BBC78B599E7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70FBB93-D725-4399-86CE-09E82FA7B631}" type="pres">
      <dgm:prSet presAssocID="{1C0D0B3D-6CA6-4E0F-9F7F-BBC78B599E74}" presName="hierChild2" presStyleCnt="0"/>
      <dgm:spPr/>
    </dgm:pt>
    <dgm:pt modelId="{F0F1DCB3-DE54-47B9-A743-0C6430767E1D}" type="pres">
      <dgm:prSet presAssocID="{1C0D0B3D-6CA6-4E0F-9F7F-BBC78B599E74}" presName="hierChild3" presStyleCnt="0"/>
      <dgm:spPr/>
    </dgm:pt>
  </dgm:ptLst>
  <dgm:cxnLst>
    <dgm:cxn modelId="{63C97E0A-6217-4986-8776-A718A017FAD8}" type="presOf" srcId="{1C0D0B3D-6CA6-4E0F-9F7F-BBC78B599E74}" destId="{439DE7DE-CA15-42D8-A2AA-577306694655}" srcOrd="1" destOrd="0" presId="urn:microsoft.com/office/officeart/2008/layout/NameandTitleOrganizationalChart"/>
    <dgm:cxn modelId="{498A503C-B6CF-45D6-9CAF-3DC493774882}" type="presOf" srcId="{4AD94952-C44F-4F19-9487-0643CA3C1766}" destId="{2E2FE7B3-446C-43ED-BF53-EFBF602B8992}" srcOrd="0" destOrd="0" presId="urn:microsoft.com/office/officeart/2008/layout/NameandTitleOrganizationalChart"/>
    <dgm:cxn modelId="{C428BB23-C19E-4879-8FAE-E587C5D447E7}" type="presOf" srcId="{A7181A87-0FF0-458A-B5F6-BF37ED124FFC}" destId="{D13FEA7E-4E3F-40C7-BDDA-258C60B1E2C6}" srcOrd="0" destOrd="0" presId="urn:microsoft.com/office/officeart/2008/layout/NameandTitleOrganizationalChart"/>
    <dgm:cxn modelId="{DD6BFC1E-5885-4039-AC11-4FA110BAF9CE}" type="presOf" srcId="{1C0D0B3D-6CA6-4E0F-9F7F-BBC78B599E74}" destId="{C170CE7C-1C19-4935-B928-3247CA46BA68}" srcOrd="0" destOrd="0" presId="urn:microsoft.com/office/officeart/2008/layout/NameandTitleOrganizationalChart"/>
    <dgm:cxn modelId="{A7E668D0-E262-4463-A0C4-7C93875BCDFA}" srcId="{4AD94952-C44F-4F19-9487-0643CA3C1766}" destId="{1C0D0B3D-6CA6-4E0F-9F7F-BBC78B599E74}" srcOrd="0" destOrd="0" parTransId="{A12744A4-0729-430E-B156-504F9675C8CF}" sibTransId="{A7181A87-0FF0-458A-B5F6-BF37ED124FFC}"/>
    <dgm:cxn modelId="{CD2554BE-7920-4872-B634-91AC4D02CDF6}" type="presParOf" srcId="{2E2FE7B3-446C-43ED-BF53-EFBF602B8992}" destId="{44C95589-995F-46FF-9B54-2D8E094413A3}" srcOrd="0" destOrd="0" presId="urn:microsoft.com/office/officeart/2008/layout/NameandTitleOrganizationalChart"/>
    <dgm:cxn modelId="{86186CF6-BBF1-4462-A939-9C1EBB83888D}" type="presParOf" srcId="{44C95589-995F-46FF-9B54-2D8E094413A3}" destId="{8A2730FA-972E-4ED2-9F4A-D60626A9FFE1}" srcOrd="0" destOrd="0" presId="urn:microsoft.com/office/officeart/2008/layout/NameandTitleOrganizationalChart"/>
    <dgm:cxn modelId="{DE4C08BF-91FB-4842-90E5-E7D7FC89CD4C}" type="presParOf" srcId="{8A2730FA-972E-4ED2-9F4A-D60626A9FFE1}" destId="{C170CE7C-1C19-4935-B928-3247CA46BA68}" srcOrd="0" destOrd="0" presId="urn:microsoft.com/office/officeart/2008/layout/NameandTitleOrganizationalChart"/>
    <dgm:cxn modelId="{392B8EE0-25A7-4776-A2E6-DB88268C67A8}" type="presParOf" srcId="{8A2730FA-972E-4ED2-9F4A-D60626A9FFE1}" destId="{D13FEA7E-4E3F-40C7-BDDA-258C60B1E2C6}" srcOrd="1" destOrd="0" presId="urn:microsoft.com/office/officeart/2008/layout/NameandTitleOrganizationalChart"/>
    <dgm:cxn modelId="{7BA3E707-6B84-4728-8C2C-FB6C51C484E0}" type="presParOf" srcId="{8A2730FA-972E-4ED2-9F4A-D60626A9FFE1}" destId="{439DE7DE-CA15-42D8-A2AA-577306694655}" srcOrd="2" destOrd="0" presId="urn:microsoft.com/office/officeart/2008/layout/NameandTitleOrganizationalChart"/>
    <dgm:cxn modelId="{065673ED-E18B-426D-96D9-27319F869808}" type="presParOf" srcId="{44C95589-995F-46FF-9B54-2D8E094413A3}" destId="{670FBB93-D725-4399-86CE-09E82FA7B631}" srcOrd="1" destOrd="0" presId="urn:microsoft.com/office/officeart/2008/layout/NameandTitleOrganizationalChart"/>
    <dgm:cxn modelId="{02C57EED-78A0-4C15-AFDE-195759C5E730}" type="presParOf" srcId="{44C95589-995F-46FF-9B54-2D8E094413A3}" destId="{F0F1DCB3-DE54-47B9-A743-0C6430767E1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51E531-3EFB-4444-ACCA-42B7B0135C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A677E50-19FA-423A-BEAB-025ED728191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           </a:t>
          </a:r>
          <a:r>
            <a:rPr lang="ru-RU" sz="3200" b="1" dirty="0">
              <a:solidFill>
                <a:srgbClr val="FF0000"/>
              </a:solidFill>
            </a:rPr>
            <a:t> </a:t>
          </a:r>
          <a:r>
            <a:rPr lang="ru-RU" sz="2800" b="1" dirty="0">
              <a:solidFill>
                <a:schemeClr val="tx1"/>
              </a:solidFill>
            </a:rPr>
            <a:t>Электронный</a:t>
          </a:r>
        </a:p>
        <a:p>
          <a:pPr marL="0" marR="0" lvl="0" indent="0" algn="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800" b="1" dirty="0">
              <a:solidFill>
                <a:schemeClr val="tx1"/>
              </a:solidFill>
            </a:rPr>
            <a:t> каталог товаров</a:t>
          </a:r>
          <a:endParaRPr kumimoji="0" lang="ru-RU" sz="28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lvl="0" indent="0" algn="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</a:t>
          </a:r>
          <a:r>
            <a:rPr kumimoji="0" 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ст. 12-1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8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B2BA9596-1D92-449F-91E3-C43D4BA4C40E}" type="parTrans" cxnId="{9F2C6FF1-EECD-411A-846B-66EE13C92B16}">
      <dgm:prSet/>
      <dgm:spPr/>
      <dgm:t>
        <a:bodyPr/>
        <a:lstStyle/>
        <a:p>
          <a:endParaRPr lang="ru-RU"/>
        </a:p>
      </dgm:t>
    </dgm:pt>
    <dgm:pt modelId="{7B592D89-C027-4AAD-A6A1-87FF06FF6ABE}" type="sibTrans" cxnId="{9F2C6FF1-EECD-411A-846B-66EE13C92B16}">
      <dgm:prSet/>
      <dgm:spPr/>
      <dgm:t>
        <a:bodyPr/>
        <a:lstStyle/>
        <a:p>
          <a:endParaRPr lang="ru-RU"/>
        </a:p>
      </dgm:t>
    </dgm:pt>
    <dgm:pt modelId="{52B60999-6521-46C1-AD98-9A0181CCC976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lvl="0" indent="0" algn="just" defTabSz="91440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ru-RU" sz="1800" b="1" dirty="0">
              <a:solidFill>
                <a:schemeClr val="tx1"/>
              </a:solidFill>
            </a:rPr>
            <a:t>1. Государственные закупки товаров осуществляются из электронного каталога товаров.</a:t>
          </a:r>
          <a:endParaRPr lang="ru-KZ" sz="1800" b="1" dirty="0">
            <a:solidFill>
              <a:schemeClr val="tx1"/>
            </a:solidFill>
          </a:endParaRPr>
        </a:p>
        <a:p>
          <a:pPr marL="0" lvl="0" indent="0" algn="just" defTabSz="91440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ru-RU" sz="1800" b="1" dirty="0">
              <a:solidFill>
                <a:schemeClr val="tx1"/>
              </a:solidFill>
            </a:rPr>
            <a:t>2. Государственные закупки товаров из электронного каталога товаров осуществляются по перечню товаров, утвержденному уполномоченным органом в порядке, определенном правилами осуществления государственных закупок.</a:t>
          </a:r>
          <a:endParaRPr kumimoji="0" lang="ru-RU" sz="18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861E528-2FF9-43E1-92F3-A865B09BEE26}" type="parTrans" cxnId="{AC8F1AAD-68B4-46D6-BFE8-16959DCA9E4C}">
      <dgm:prSet/>
      <dgm:spPr/>
      <dgm:t>
        <a:bodyPr/>
        <a:lstStyle/>
        <a:p>
          <a:endParaRPr lang="ru-RU"/>
        </a:p>
      </dgm:t>
    </dgm:pt>
    <dgm:pt modelId="{DE625C67-911A-47A3-84E8-4E320E83E034}" type="sibTrans" cxnId="{AC8F1AAD-68B4-46D6-BFE8-16959DCA9E4C}">
      <dgm:prSet/>
      <dgm:spPr/>
      <dgm:t>
        <a:bodyPr/>
        <a:lstStyle/>
        <a:p>
          <a:endParaRPr lang="ru-RU"/>
        </a:p>
      </dgm:t>
    </dgm:pt>
    <dgm:pt modelId="{B4D03BBD-6C88-4386-8035-F8F0617D5BE2}" type="pres">
      <dgm:prSet presAssocID="{5351E531-3EFB-4444-ACCA-42B7B0135C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AEFFA2F-203F-42C0-ABB0-E933CA55E325}" type="pres">
      <dgm:prSet presAssocID="{8A677E50-19FA-423A-BEAB-025ED728191B}" presName="hierRoot1" presStyleCnt="0">
        <dgm:presLayoutVars>
          <dgm:hierBranch/>
        </dgm:presLayoutVars>
      </dgm:prSet>
      <dgm:spPr/>
    </dgm:pt>
    <dgm:pt modelId="{B5B74C65-0E11-49C9-B410-523ACB6F8E6C}" type="pres">
      <dgm:prSet presAssocID="{8A677E50-19FA-423A-BEAB-025ED728191B}" presName="rootComposite1" presStyleCnt="0"/>
      <dgm:spPr/>
    </dgm:pt>
    <dgm:pt modelId="{EC41448B-18AC-4E67-A811-C76FF8AF8FE1}" type="pres">
      <dgm:prSet presAssocID="{8A677E50-19FA-423A-BEAB-025ED728191B}" presName="rootText1" presStyleLbl="node0" presStyleIdx="0" presStyleCnt="1" custScaleX="246006" custScaleY="82943" custLinFactNeighborX="-852" custLinFactNeighborY="-3056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7F25C82-9D45-46D1-B86F-42687E43BD94}" type="pres">
      <dgm:prSet presAssocID="{8A677E50-19FA-423A-BEAB-025ED728191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3C7E15C-CFA6-47AB-9A0B-D51F69E79834}" type="pres">
      <dgm:prSet presAssocID="{8A677E50-19FA-423A-BEAB-025ED728191B}" presName="hierChild2" presStyleCnt="0"/>
      <dgm:spPr/>
    </dgm:pt>
    <dgm:pt modelId="{21688AD6-2513-485C-BE9A-0C0EFA450542}" type="pres">
      <dgm:prSet presAssocID="{5861E528-2FF9-43E1-92F3-A865B09BEE26}" presName="Name35" presStyleLbl="parChTrans1D2" presStyleIdx="0" presStyleCnt="1"/>
      <dgm:spPr/>
      <dgm:t>
        <a:bodyPr/>
        <a:lstStyle/>
        <a:p>
          <a:endParaRPr lang="ru-RU"/>
        </a:p>
      </dgm:t>
    </dgm:pt>
    <dgm:pt modelId="{729915C1-A9B1-44D7-84F8-24AA4DD4BB90}" type="pres">
      <dgm:prSet presAssocID="{52B60999-6521-46C1-AD98-9A0181CCC976}" presName="hierRoot2" presStyleCnt="0">
        <dgm:presLayoutVars>
          <dgm:hierBranch/>
        </dgm:presLayoutVars>
      </dgm:prSet>
      <dgm:spPr/>
    </dgm:pt>
    <dgm:pt modelId="{7613417E-2F1B-4042-A473-13C02E2EBFD3}" type="pres">
      <dgm:prSet presAssocID="{52B60999-6521-46C1-AD98-9A0181CCC976}" presName="rootComposite" presStyleCnt="0"/>
      <dgm:spPr/>
    </dgm:pt>
    <dgm:pt modelId="{59E469DD-E6DA-4A96-A11C-E6D305541D65}" type="pres">
      <dgm:prSet presAssocID="{52B60999-6521-46C1-AD98-9A0181CCC976}" presName="rootText" presStyleLbl="node2" presStyleIdx="0" presStyleCnt="1" custScaleX="243394" custScaleY="125108" custLinFactNeighborX="-852" custLinFactNeighborY="785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64B4FE7-B287-4930-8D7A-4146AA9A931A}" type="pres">
      <dgm:prSet presAssocID="{52B60999-6521-46C1-AD98-9A0181CCC976}" presName="rootConnector" presStyleLbl="node2" presStyleIdx="0" presStyleCnt="1"/>
      <dgm:spPr/>
      <dgm:t>
        <a:bodyPr/>
        <a:lstStyle/>
        <a:p>
          <a:endParaRPr lang="ru-RU"/>
        </a:p>
      </dgm:t>
    </dgm:pt>
    <dgm:pt modelId="{71C4EC20-6243-4BAE-8375-8EC97D2EC32B}" type="pres">
      <dgm:prSet presAssocID="{52B60999-6521-46C1-AD98-9A0181CCC976}" presName="hierChild4" presStyleCnt="0"/>
      <dgm:spPr/>
    </dgm:pt>
    <dgm:pt modelId="{3DD732EB-6EA4-435A-8DDC-77A181F985A5}" type="pres">
      <dgm:prSet presAssocID="{52B60999-6521-46C1-AD98-9A0181CCC976}" presName="hierChild5" presStyleCnt="0"/>
      <dgm:spPr/>
    </dgm:pt>
    <dgm:pt modelId="{4DDE53F8-07A1-4DC5-8095-D9E598DE9D71}" type="pres">
      <dgm:prSet presAssocID="{8A677E50-19FA-423A-BEAB-025ED728191B}" presName="hierChild3" presStyleCnt="0"/>
      <dgm:spPr/>
    </dgm:pt>
  </dgm:ptLst>
  <dgm:cxnLst>
    <dgm:cxn modelId="{9CCC74EC-ECB0-49C9-A99F-C9FBA77EBA84}" type="presOf" srcId="{8A677E50-19FA-423A-BEAB-025ED728191B}" destId="{E7F25C82-9D45-46D1-B86F-42687E43BD94}" srcOrd="1" destOrd="0" presId="urn:microsoft.com/office/officeart/2005/8/layout/orgChart1"/>
    <dgm:cxn modelId="{AC8F1AAD-68B4-46D6-BFE8-16959DCA9E4C}" srcId="{8A677E50-19FA-423A-BEAB-025ED728191B}" destId="{52B60999-6521-46C1-AD98-9A0181CCC976}" srcOrd="0" destOrd="0" parTransId="{5861E528-2FF9-43E1-92F3-A865B09BEE26}" sibTransId="{DE625C67-911A-47A3-84E8-4E320E83E034}"/>
    <dgm:cxn modelId="{5BE921DD-EB0E-4C98-805A-9F3DACCBB834}" type="presOf" srcId="{5861E528-2FF9-43E1-92F3-A865B09BEE26}" destId="{21688AD6-2513-485C-BE9A-0C0EFA450542}" srcOrd="0" destOrd="0" presId="urn:microsoft.com/office/officeart/2005/8/layout/orgChart1"/>
    <dgm:cxn modelId="{33B277D6-0BBC-4D44-81D6-811140199F3F}" type="presOf" srcId="{8A677E50-19FA-423A-BEAB-025ED728191B}" destId="{EC41448B-18AC-4E67-A811-C76FF8AF8FE1}" srcOrd="0" destOrd="0" presId="urn:microsoft.com/office/officeart/2005/8/layout/orgChart1"/>
    <dgm:cxn modelId="{9F65FF9F-3917-4651-AA9C-9351B469D7CA}" type="presOf" srcId="{5351E531-3EFB-4444-ACCA-42B7B0135C43}" destId="{B4D03BBD-6C88-4386-8035-F8F0617D5BE2}" srcOrd="0" destOrd="0" presId="urn:microsoft.com/office/officeart/2005/8/layout/orgChart1"/>
    <dgm:cxn modelId="{2B0C3D68-8F72-496C-8F28-E593CF46BEBB}" type="presOf" srcId="{52B60999-6521-46C1-AD98-9A0181CCC976}" destId="{59E469DD-E6DA-4A96-A11C-E6D305541D65}" srcOrd="0" destOrd="0" presId="urn:microsoft.com/office/officeart/2005/8/layout/orgChart1"/>
    <dgm:cxn modelId="{70B22A2D-2201-48B8-AAB6-3E22A4351CB6}" type="presOf" srcId="{52B60999-6521-46C1-AD98-9A0181CCC976}" destId="{D64B4FE7-B287-4930-8D7A-4146AA9A931A}" srcOrd="1" destOrd="0" presId="urn:microsoft.com/office/officeart/2005/8/layout/orgChart1"/>
    <dgm:cxn modelId="{9F2C6FF1-EECD-411A-846B-66EE13C92B16}" srcId="{5351E531-3EFB-4444-ACCA-42B7B0135C43}" destId="{8A677E50-19FA-423A-BEAB-025ED728191B}" srcOrd="0" destOrd="0" parTransId="{B2BA9596-1D92-449F-91E3-C43D4BA4C40E}" sibTransId="{7B592D89-C027-4AAD-A6A1-87FF06FF6ABE}"/>
    <dgm:cxn modelId="{4C424B2F-93D3-4D34-8EFF-83DD7C3F55BE}" type="presParOf" srcId="{B4D03BBD-6C88-4386-8035-F8F0617D5BE2}" destId="{6AEFFA2F-203F-42C0-ABB0-E933CA55E325}" srcOrd="0" destOrd="0" presId="urn:microsoft.com/office/officeart/2005/8/layout/orgChart1"/>
    <dgm:cxn modelId="{8BA08EFD-DEB0-402B-A47A-F2CFB1C95F16}" type="presParOf" srcId="{6AEFFA2F-203F-42C0-ABB0-E933CA55E325}" destId="{B5B74C65-0E11-49C9-B410-523ACB6F8E6C}" srcOrd="0" destOrd="0" presId="urn:microsoft.com/office/officeart/2005/8/layout/orgChart1"/>
    <dgm:cxn modelId="{1BBD4F45-8C7D-4173-8DFF-36CE483E1787}" type="presParOf" srcId="{B5B74C65-0E11-49C9-B410-523ACB6F8E6C}" destId="{EC41448B-18AC-4E67-A811-C76FF8AF8FE1}" srcOrd="0" destOrd="0" presId="urn:microsoft.com/office/officeart/2005/8/layout/orgChart1"/>
    <dgm:cxn modelId="{7D46A1A5-7B14-4296-A5F9-95506CAC3204}" type="presParOf" srcId="{B5B74C65-0E11-49C9-B410-523ACB6F8E6C}" destId="{E7F25C82-9D45-46D1-B86F-42687E43BD94}" srcOrd="1" destOrd="0" presId="urn:microsoft.com/office/officeart/2005/8/layout/orgChart1"/>
    <dgm:cxn modelId="{928FDBB5-45FA-456C-BA1F-88AC8A6AEF1B}" type="presParOf" srcId="{6AEFFA2F-203F-42C0-ABB0-E933CA55E325}" destId="{F3C7E15C-CFA6-47AB-9A0B-D51F69E79834}" srcOrd="1" destOrd="0" presId="urn:microsoft.com/office/officeart/2005/8/layout/orgChart1"/>
    <dgm:cxn modelId="{8481C5F9-A3E3-4EBB-8D22-5BAAF185DBFF}" type="presParOf" srcId="{F3C7E15C-CFA6-47AB-9A0B-D51F69E79834}" destId="{21688AD6-2513-485C-BE9A-0C0EFA450542}" srcOrd="0" destOrd="0" presId="urn:microsoft.com/office/officeart/2005/8/layout/orgChart1"/>
    <dgm:cxn modelId="{7E13EDF4-48BE-4689-8B1E-8BDE16FEDFB4}" type="presParOf" srcId="{F3C7E15C-CFA6-47AB-9A0B-D51F69E79834}" destId="{729915C1-A9B1-44D7-84F8-24AA4DD4BB90}" srcOrd="1" destOrd="0" presId="urn:microsoft.com/office/officeart/2005/8/layout/orgChart1"/>
    <dgm:cxn modelId="{0E78E44E-AC42-4147-8243-FF64D9725FA8}" type="presParOf" srcId="{729915C1-A9B1-44D7-84F8-24AA4DD4BB90}" destId="{7613417E-2F1B-4042-A473-13C02E2EBFD3}" srcOrd="0" destOrd="0" presId="urn:microsoft.com/office/officeart/2005/8/layout/orgChart1"/>
    <dgm:cxn modelId="{24D286B1-3D94-4CBC-A03E-B6C7BA179E04}" type="presParOf" srcId="{7613417E-2F1B-4042-A473-13C02E2EBFD3}" destId="{59E469DD-E6DA-4A96-A11C-E6D305541D65}" srcOrd="0" destOrd="0" presId="urn:microsoft.com/office/officeart/2005/8/layout/orgChart1"/>
    <dgm:cxn modelId="{0B165E52-3968-4F9E-AB06-1FF2D57CA510}" type="presParOf" srcId="{7613417E-2F1B-4042-A473-13C02E2EBFD3}" destId="{D64B4FE7-B287-4930-8D7A-4146AA9A931A}" srcOrd="1" destOrd="0" presId="urn:microsoft.com/office/officeart/2005/8/layout/orgChart1"/>
    <dgm:cxn modelId="{144A1D1E-6DFF-4320-854E-DA7630105F31}" type="presParOf" srcId="{729915C1-A9B1-44D7-84F8-24AA4DD4BB90}" destId="{71C4EC20-6243-4BAE-8375-8EC97D2EC32B}" srcOrd="1" destOrd="0" presId="urn:microsoft.com/office/officeart/2005/8/layout/orgChart1"/>
    <dgm:cxn modelId="{35DAE246-2916-4CA7-B070-BB0EE981D76C}" type="presParOf" srcId="{729915C1-A9B1-44D7-84F8-24AA4DD4BB90}" destId="{3DD732EB-6EA4-435A-8DDC-77A181F985A5}" srcOrd="2" destOrd="0" presId="urn:microsoft.com/office/officeart/2005/8/layout/orgChart1"/>
    <dgm:cxn modelId="{2E3E5071-6787-4B2B-A3EE-F558DD28F523}" type="presParOf" srcId="{6AEFFA2F-203F-42C0-ABB0-E933CA55E325}" destId="{4DDE53F8-07A1-4DC5-8095-D9E598DE9D71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94952-C44F-4F19-9487-0643CA3C1766}" type="doc">
      <dgm:prSet loTypeId="urn:microsoft.com/office/officeart/2005/8/layout/vList6" loCatId="process" qsTypeId="urn:microsoft.com/office/officeart/2005/8/quickstyle/3d4" qsCatId="3D" csTypeId="urn:microsoft.com/office/officeart/2005/8/colors/accent0_3" csCatId="mainScheme" phldr="1"/>
      <dgm:spPr/>
    </dgm:pt>
    <dgm:pt modelId="{B6844ED6-8561-4A03-801C-3E287FD0D58D}">
      <dgm:prSet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chilly" dir="t"/>
        </a:scene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>
              <a:ln/>
              <a:solidFill>
                <a:schemeClr val="tx1"/>
              </a:solidFill>
              <a:effectLst/>
              <a:latin typeface="+mj-lt"/>
              <a:cs typeface="Arial" charset="0"/>
            </a:rPr>
            <a:t>АУКЦИОН</a:t>
          </a:r>
        </a:p>
      </dgm:t>
    </dgm:pt>
    <dgm:pt modelId="{26347E38-0E8A-4640-8FD3-D23710488BFB}" type="parTrans" cxnId="{59111461-00BF-41B5-9C29-93755AD7AC42}">
      <dgm:prSet/>
      <dgm:spPr/>
      <dgm:t>
        <a:bodyPr/>
        <a:lstStyle/>
        <a:p>
          <a:endParaRPr lang="ru-RU" sz="1400"/>
        </a:p>
      </dgm:t>
    </dgm:pt>
    <dgm:pt modelId="{BC77C5D9-74D3-4BB3-A831-67C7F71FE400}" type="sibTrans" cxnId="{59111461-00BF-41B5-9C29-93755AD7AC42}">
      <dgm:prSet custT="1"/>
      <dgm:spPr/>
      <dgm:t>
        <a:bodyPr/>
        <a:lstStyle/>
        <a:p>
          <a:endParaRPr lang="ru-RU" sz="1400" dirty="0"/>
        </a:p>
      </dgm:t>
    </dgm:pt>
    <dgm:pt modelId="{5A5DA5A7-F7A9-49B8-B23B-EE4C10130BE5}">
      <dgm:prSet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chilly" dir="t"/>
        </a:scene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>
              <a:ln/>
              <a:solidFill>
                <a:schemeClr val="tx1"/>
              </a:solidFill>
              <a:effectLst/>
              <a:latin typeface="+mj-lt"/>
              <a:cs typeface="Arial" charset="0"/>
            </a:rPr>
            <a:t>ЗЦП</a:t>
          </a:r>
        </a:p>
      </dgm:t>
    </dgm:pt>
    <dgm:pt modelId="{184EE918-62AF-408B-B1BA-27FC83ECB7E1}" type="parTrans" cxnId="{E4CBDB55-F21B-4677-AABF-6814F6158091}">
      <dgm:prSet/>
      <dgm:spPr/>
      <dgm:t>
        <a:bodyPr/>
        <a:lstStyle/>
        <a:p>
          <a:endParaRPr lang="ru-RU" sz="1400"/>
        </a:p>
      </dgm:t>
    </dgm:pt>
    <dgm:pt modelId="{741A089F-D1AA-4FAD-B2B8-6B65C2645041}" type="sibTrans" cxnId="{E4CBDB55-F21B-4677-AABF-6814F6158091}">
      <dgm:prSet custT="1"/>
      <dgm:spPr/>
      <dgm:t>
        <a:bodyPr/>
        <a:lstStyle/>
        <a:p>
          <a:endParaRPr lang="ru-RU" sz="1400" dirty="0"/>
        </a:p>
      </dgm:t>
    </dgm:pt>
    <dgm:pt modelId="{5B0E50A6-4464-48D2-B74A-3AB4A59E1172}">
      <dgm:prSet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chilly" dir="t"/>
        </a:scene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>
              <a:ln/>
              <a:solidFill>
                <a:schemeClr val="tx1"/>
              </a:solidFill>
              <a:effectLst/>
              <a:latin typeface="+mj-lt"/>
              <a:cs typeface="Arial" charset="0"/>
            </a:rPr>
            <a:t>ОДИН ИСТОЧНИК</a:t>
          </a:r>
        </a:p>
      </dgm:t>
    </dgm:pt>
    <dgm:pt modelId="{1B3ED84F-E6BF-4750-B44A-AE5F768171A1}" type="parTrans" cxnId="{3C85D901-5CBC-44D4-8C79-3F8B319087F4}">
      <dgm:prSet/>
      <dgm:spPr/>
      <dgm:t>
        <a:bodyPr/>
        <a:lstStyle/>
        <a:p>
          <a:endParaRPr lang="ru-RU" sz="1400"/>
        </a:p>
      </dgm:t>
    </dgm:pt>
    <dgm:pt modelId="{23F8F8E2-564E-47DB-9F53-3D712D710B8E}" type="sibTrans" cxnId="{3C85D901-5CBC-44D4-8C79-3F8B319087F4}">
      <dgm:prSet custT="1"/>
      <dgm:spPr/>
      <dgm:t>
        <a:bodyPr/>
        <a:lstStyle/>
        <a:p>
          <a:endParaRPr lang="ru-RU" sz="1400" dirty="0"/>
        </a:p>
      </dgm:t>
    </dgm:pt>
    <dgm:pt modelId="{4EBD46E2-AD3C-4361-85BA-4B3CA22B0AA5}">
      <dgm:prSet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chilly" dir="t"/>
        </a:scene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>
              <a:ln/>
              <a:solidFill>
                <a:schemeClr val="tx1"/>
              </a:solidFill>
              <a:effectLst/>
              <a:latin typeface="+mj-lt"/>
              <a:cs typeface="Arial" charset="0"/>
            </a:rPr>
            <a:t>ТОВАРНЫЕ БИРЖИ</a:t>
          </a:r>
        </a:p>
      </dgm:t>
    </dgm:pt>
    <dgm:pt modelId="{E0FD2B0F-173E-40A8-9C31-A2417B0DE396}" type="parTrans" cxnId="{DD5E2FC9-8F1D-4F8A-AD21-5C459EF23DE9}">
      <dgm:prSet/>
      <dgm:spPr/>
      <dgm:t>
        <a:bodyPr/>
        <a:lstStyle/>
        <a:p>
          <a:endParaRPr lang="ru-RU" sz="1400"/>
        </a:p>
      </dgm:t>
    </dgm:pt>
    <dgm:pt modelId="{56617868-1657-4E19-A883-7117BBF9A1E8}" type="sibTrans" cxnId="{DD5E2FC9-8F1D-4F8A-AD21-5C459EF23DE9}">
      <dgm:prSet custT="1"/>
      <dgm:spPr/>
      <dgm:t>
        <a:bodyPr/>
        <a:lstStyle/>
        <a:p>
          <a:endParaRPr lang="ru-RU" sz="1400" dirty="0"/>
        </a:p>
      </dgm:t>
    </dgm:pt>
    <dgm:pt modelId="{9726E854-E675-4B73-9D47-DFD68EA1595D}">
      <dgm:prSet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chilly" dir="t"/>
        </a:scene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>
              <a:ln/>
              <a:solidFill>
                <a:schemeClr val="tx1"/>
              </a:solidFill>
              <a:effectLst/>
              <a:latin typeface="+mj-lt"/>
              <a:cs typeface="Arial" charset="0"/>
            </a:rPr>
            <a:t>КОНКУРС </a:t>
          </a:r>
        </a:p>
      </dgm:t>
    </dgm:pt>
    <dgm:pt modelId="{A1ECF575-3855-468C-9460-8521AE967FA2}" type="parTrans" cxnId="{EEFB433E-3EA4-48CD-8A1F-3A8FD563CC12}">
      <dgm:prSet/>
      <dgm:spPr/>
      <dgm:t>
        <a:bodyPr/>
        <a:lstStyle/>
        <a:p>
          <a:endParaRPr lang="ru-RU"/>
        </a:p>
      </dgm:t>
    </dgm:pt>
    <dgm:pt modelId="{66A3A6EE-E77A-42D6-A664-682FC2CCE02B}" type="sibTrans" cxnId="{EEFB433E-3EA4-48CD-8A1F-3A8FD563CC12}">
      <dgm:prSet/>
      <dgm:spPr/>
      <dgm:t>
        <a:bodyPr/>
        <a:lstStyle/>
        <a:p>
          <a:endParaRPr lang="ru-RU"/>
        </a:p>
      </dgm:t>
    </dgm:pt>
    <dgm:pt modelId="{A07C6D41-9570-D540-BE86-24D2DE095DDA}">
      <dgm:prSet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chilly" dir="t"/>
        </a:scene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>
              <a:ln/>
              <a:solidFill>
                <a:srgbClr val="FF0000"/>
              </a:solidFill>
              <a:effectLst/>
              <a:latin typeface="+mj-lt"/>
              <a:cs typeface="Arial" charset="0"/>
            </a:rPr>
            <a:t>ЭЛЕКТРОННЫЙ МАГАЗИН</a:t>
          </a:r>
        </a:p>
      </dgm:t>
    </dgm:pt>
    <dgm:pt modelId="{3CFF59F8-1506-5541-868E-3DC4A3A34F6B}" type="parTrans" cxnId="{7F6DAE97-B686-6741-97CB-115FF8ECC525}">
      <dgm:prSet/>
      <dgm:spPr/>
      <dgm:t>
        <a:bodyPr/>
        <a:lstStyle/>
        <a:p>
          <a:endParaRPr lang="ru-RU"/>
        </a:p>
      </dgm:t>
    </dgm:pt>
    <dgm:pt modelId="{C7086E8E-64FE-6E40-8767-3B91D2B78903}" type="sibTrans" cxnId="{7F6DAE97-B686-6741-97CB-115FF8ECC525}">
      <dgm:prSet/>
      <dgm:spPr/>
      <dgm:t>
        <a:bodyPr/>
        <a:lstStyle/>
        <a:p>
          <a:endParaRPr lang="ru-RU"/>
        </a:p>
      </dgm:t>
    </dgm:pt>
    <dgm:pt modelId="{1C0D0B3D-6CA6-4E0F-9F7F-BBC78B599E74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СТАТЬЯ 13 ЗАКОНА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none" strike="noStrike" cap="none" normalizeH="0" baseline="0" dirty="0">
            <a:ln/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none" strike="noStrike" cap="none" normalizeH="0" baseline="0" dirty="0">
            <a:ln/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none" strike="noStrike" cap="none" normalizeH="0" baseline="0" dirty="0">
            <a:ln/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none" strike="noStrike" cap="none" normalizeH="0" baseline="0" dirty="0">
            <a:ln/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none" strike="noStrike" cap="none" normalizeH="0" baseline="0" dirty="0">
            <a:ln/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none" strike="noStrike" cap="none" normalizeH="0" baseline="0" dirty="0">
            <a:ln/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>
              <a:ln/>
              <a:solidFill>
                <a:srgbClr val="FF0000"/>
              </a:solidFill>
              <a:effectLst/>
              <a:latin typeface="Arial" charset="0"/>
              <a:cs typeface="Arial" charset="0"/>
            </a:rPr>
            <a:t>НОВЫЙ СПОСОБ</a:t>
          </a:r>
        </a:p>
      </dgm:t>
    </dgm:pt>
    <dgm:pt modelId="{A7181A87-0FF0-458A-B5F6-BF37ED124FFC}" type="sibTrans" cxnId="{A7E668D0-E262-4463-A0C4-7C93875BCDFA}">
      <dgm:prSet custT="1"/>
      <dgm:spPr/>
      <dgm:t>
        <a:bodyPr/>
        <a:lstStyle/>
        <a:p>
          <a:endParaRPr lang="ru-RU" sz="1400"/>
        </a:p>
      </dgm:t>
    </dgm:pt>
    <dgm:pt modelId="{A12744A4-0729-430E-B156-504F9675C8CF}" type="parTrans" cxnId="{A7E668D0-E262-4463-A0C4-7C93875BCDFA}">
      <dgm:prSet/>
      <dgm:spPr/>
      <dgm:t>
        <a:bodyPr/>
        <a:lstStyle/>
        <a:p>
          <a:endParaRPr lang="ru-RU" sz="1400"/>
        </a:p>
      </dgm:t>
    </dgm:pt>
    <dgm:pt modelId="{A164CE07-D53D-4F69-849F-B286B6325C47}" type="pres">
      <dgm:prSet presAssocID="{4AD94952-C44F-4F19-9487-0643CA3C1766}" presName="Name0" presStyleCnt="0">
        <dgm:presLayoutVars>
          <dgm:dir/>
          <dgm:animLvl val="lvl"/>
          <dgm:resizeHandles/>
        </dgm:presLayoutVars>
      </dgm:prSet>
      <dgm:spPr/>
    </dgm:pt>
    <dgm:pt modelId="{76905E3B-64DF-4063-B950-7DBEE23C5259}" type="pres">
      <dgm:prSet presAssocID="{1C0D0B3D-6CA6-4E0F-9F7F-BBC78B599E74}" presName="linNode" presStyleCnt="0"/>
      <dgm:spPr/>
    </dgm:pt>
    <dgm:pt modelId="{04D25A0C-1203-42AD-9768-F0EC9757036B}" type="pres">
      <dgm:prSet presAssocID="{1C0D0B3D-6CA6-4E0F-9F7F-BBC78B599E74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78CBD-28FB-41CD-8CE4-97947514000D}" type="pres">
      <dgm:prSet presAssocID="{1C0D0B3D-6CA6-4E0F-9F7F-BBC78B599E74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ED21B-72AF-C343-837B-2A5D61B0F05F}" type="presOf" srcId="{A07C6D41-9570-D540-BE86-24D2DE095DDA}" destId="{16778CBD-28FB-41CD-8CE4-97947514000D}" srcOrd="0" destOrd="5" presId="urn:microsoft.com/office/officeart/2005/8/layout/vList6"/>
    <dgm:cxn modelId="{DD5E2FC9-8F1D-4F8A-AD21-5C459EF23DE9}" srcId="{1C0D0B3D-6CA6-4E0F-9F7F-BBC78B599E74}" destId="{4EBD46E2-AD3C-4361-85BA-4B3CA22B0AA5}" srcOrd="4" destOrd="0" parTransId="{E0FD2B0F-173E-40A8-9C31-A2417B0DE396}" sibTransId="{56617868-1657-4E19-A883-7117BBF9A1E8}"/>
    <dgm:cxn modelId="{3C85D901-5CBC-44D4-8C79-3F8B319087F4}" srcId="{1C0D0B3D-6CA6-4E0F-9F7F-BBC78B599E74}" destId="{5B0E50A6-4464-48D2-B74A-3AB4A59E1172}" srcOrd="3" destOrd="0" parTransId="{1B3ED84F-E6BF-4750-B44A-AE5F768171A1}" sibTransId="{23F8F8E2-564E-47DB-9F53-3D712D710B8E}"/>
    <dgm:cxn modelId="{E4CBDB55-F21B-4677-AABF-6814F6158091}" srcId="{1C0D0B3D-6CA6-4E0F-9F7F-BBC78B599E74}" destId="{5A5DA5A7-F7A9-49B8-B23B-EE4C10130BE5}" srcOrd="2" destOrd="0" parTransId="{184EE918-62AF-408B-B1BA-27FC83ECB7E1}" sibTransId="{741A089F-D1AA-4FAD-B2B8-6B65C2645041}"/>
    <dgm:cxn modelId="{5D6E2024-3723-4F04-BBC5-CB2386F408BF}" type="presOf" srcId="{4AD94952-C44F-4F19-9487-0643CA3C1766}" destId="{A164CE07-D53D-4F69-849F-B286B6325C47}" srcOrd="0" destOrd="0" presId="urn:microsoft.com/office/officeart/2005/8/layout/vList6"/>
    <dgm:cxn modelId="{33954DC2-8C63-4302-9633-90DEE3DC94C7}" type="presOf" srcId="{5A5DA5A7-F7A9-49B8-B23B-EE4C10130BE5}" destId="{16778CBD-28FB-41CD-8CE4-97947514000D}" srcOrd="0" destOrd="2" presId="urn:microsoft.com/office/officeart/2005/8/layout/vList6"/>
    <dgm:cxn modelId="{A7E668D0-E262-4463-A0C4-7C93875BCDFA}" srcId="{4AD94952-C44F-4F19-9487-0643CA3C1766}" destId="{1C0D0B3D-6CA6-4E0F-9F7F-BBC78B599E74}" srcOrd="0" destOrd="0" parTransId="{A12744A4-0729-430E-B156-504F9675C8CF}" sibTransId="{A7181A87-0FF0-458A-B5F6-BF37ED124FFC}"/>
    <dgm:cxn modelId="{59111461-00BF-41B5-9C29-93755AD7AC42}" srcId="{1C0D0B3D-6CA6-4E0F-9F7F-BBC78B599E74}" destId="{B6844ED6-8561-4A03-801C-3E287FD0D58D}" srcOrd="1" destOrd="0" parTransId="{26347E38-0E8A-4640-8FD3-D23710488BFB}" sibTransId="{BC77C5D9-74D3-4BB3-A831-67C7F71FE400}"/>
    <dgm:cxn modelId="{EEFB433E-3EA4-48CD-8A1F-3A8FD563CC12}" srcId="{1C0D0B3D-6CA6-4E0F-9F7F-BBC78B599E74}" destId="{9726E854-E675-4B73-9D47-DFD68EA1595D}" srcOrd="0" destOrd="0" parTransId="{A1ECF575-3855-468C-9460-8521AE967FA2}" sibTransId="{66A3A6EE-E77A-42D6-A664-682FC2CCE02B}"/>
    <dgm:cxn modelId="{31D52B2B-B7DA-40B9-AFEB-664EB33429BA}" type="presOf" srcId="{5B0E50A6-4464-48D2-B74A-3AB4A59E1172}" destId="{16778CBD-28FB-41CD-8CE4-97947514000D}" srcOrd="0" destOrd="3" presId="urn:microsoft.com/office/officeart/2005/8/layout/vList6"/>
    <dgm:cxn modelId="{BF7AF6E6-3A7B-488D-BCA2-D76BF4033AF9}" type="presOf" srcId="{4EBD46E2-AD3C-4361-85BA-4B3CA22B0AA5}" destId="{16778CBD-28FB-41CD-8CE4-97947514000D}" srcOrd="0" destOrd="4" presId="urn:microsoft.com/office/officeart/2005/8/layout/vList6"/>
    <dgm:cxn modelId="{09EF18C0-B0DF-48FD-A014-4392F381A409}" type="presOf" srcId="{1C0D0B3D-6CA6-4E0F-9F7F-BBC78B599E74}" destId="{04D25A0C-1203-42AD-9768-F0EC9757036B}" srcOrd="0" destOrd="0" presId="urn:microsoft.com/office/officeart/2005/8/layout/vList6"/>
    <dgm:cxn modelId="{0F20C82D-AA14-45B1-82DB-D2DC8C9AB0D9}" type="presOf" srcId="{9726E854-E675-4B73-9D47-DFD68EA1595D}" destId="{16778CBD-28FB-41CD-8CE4-97947514000D}" srcOrd="0" destOrd="0" presId="urn:microsoft.com/office/officeart/2005/8/layout/vList6"/>
    <dgm:cxn modelId="{7F6DAE97-B686-6741-97CB-115FF8ECC525}" srcId="{1C0D0B3D-6CA6-4E0F-9F7F-BBC78B599E74}" destId="{A07C6D41-9570-D540-BE86-24D2DE095DDA}" srcOrd="5" destOrd="0" parTransId="{3CFF59F8-1506-5541-868E-3DC4A3A34F6B}" sibTransId="{C7086E8E-64FE-6E40-8767-3B91D2B78903}"/>
    <dgm:cxn modelId="{2083FBE7-4264-42D4-A886-CEFEF36A3D5A}" type="presOf" srcId="{B6844ED6-8561-4A03-801C-3E287FD0D58D}" destId="{16778CBD-28FB-41CD-8CE4-97947514000D}" srcOrd="0" destOrd="1" presId="urn:microsoft.com/office/officeart/2005/8/layout/vList6"/>
    <dgm:cxn modelId="{4C7B71A9-FAEE-4203-BE67-56F7349D61ED}" type="presParOf" srcId="{A164CE07-D53D-4F69-849F-B286B6325C47}" destId="{76905E3B-64DF-4063-B950-7DBEE23C5259}" srcOrd="0" destOrd="0" presId="urn:microsoft.com/office/officeart/2005/8/layout/vList6"/>
    <dgm:cxn modelId="{E3C99B45-9B7A-40C8-8E44-306D2ED003C8}" type="presParOf" srcId="{76905E3B-64DF-4063-B950-7DBEE23C5259}" destId="{04D25A0C-1203-42AD-9768-F0EC9757036B}" srcOrd="0" destOrd="0" presId="urn:microsoft.com/office/officeart/2005/8/layout/vList6"/>
    <dgm:cxn modelId="{D3352E2A-1A78-49F6-9589-E5C4EA25E910}" type="presParOf" srcId="{76905E3B-64DF-4063-B950-7DBEE23C5259}" destId="{16778CBD-28FB-41CD-8CE4-97947514000D}" srcOrd="1" destOrd="0" presId="urn:microsoft.com/office/officeart/2005/8/layout/vList6"/>
  </dgm:cxnLst>
  <dgm:bg>
    <a:solidFill>
      <a:schemeClr val="bg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732620-213A-4B83-B2C1-5116884FE22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E978C9-665F-498D-BA04-A19E71A8DC79}">
      <dgm:prSet phldrT="[Текст]"/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b="1" dirty="0"/>
            <a:t>Ст.39 п.3</a:t>
          </a:r>
        </a:p>
      </dgm:t>
    </dgm:pt>
    <dgm:pt modelId="{C1969D06-7A35-4F79-8E98-A0A296B7D648}" type="parTrans" cxnId="{614A7090-8C73-42D2-89F5-8E0BDCA33385}">
      <dgm:prSet/>
      <dgm:spPr/>
      <dgm:t>
        <a:bodyPr/>
        <a:lstStyle/>
        <a:p>
          <a:endParaRPr lang="ru-RU"/>
        </a:p>
      </dgm:t>
    </dgm:pt>
    <dgm:pt modelId="{F1B2567B-9422-45F3-9116-3C3ACAC45405}" type="sibTrans" cxnId="{614A7090-8C73-42D2-89F5-8E0BDCA33385}">
      <dgm:prSet/>
      <dgm:spPr/>
      <dgm:t>
        <a:bodyPr/>
        <a:lstStyle/>
        <a:p>
          <a:endParaRPr lang="ru-RU"/>
        </a:p>
      </dgm:t>
    </dgm:pt>
    <dgm:pt modelId="{8F7BDF28-D0C0-4A70-B1FD-DD8047697AA7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pPr algn="ctr"/>
          <a:r>
            <a:rPr lang="ru-RU" sz="2000" b="1" dirty="0">
              <a:solidFill>
                <a:srgbClr val="C00000"/>
              </a:solidFill>
            </a:rPr>
            <a:t>ИЗ ОДНОГО ИСТОЧНИКА ПУТЕМ ПРЯМОГО ЗАКЛЮЧЕНИЯ ДОГОВОРА </a:t>
          </a:r>
        </a:p>
      </dgm:t>
    </dgm:pt>
    <dgm:pt modelId="{AB88A4A6-0916-4ACC-9189-397AF9FA9E9F}" type="parTrans" cxnId="{AFE2887C-5380-4866-AA92-1E56110B58CA}">
      <dgm:prSet/>
      <dgm:spPr/>
      <dgm:t>
        <a:bodyPr/>
        <a:lstStyle/>
        <a:p>
          <a:endParaRPr lang="ru-RU"/>
        </a:p>
      </dgm:t>
    </dgm:pt>
    <dgm:pt modelId="{866A6CFB-7631-49E5-B707-7DA4C3F8F601}" type="sibTrans" cxnId="{AFE2887C-5380-4866-AA92-1E56110B58CA}">
      <dgm:prSet/>
      <dgm:spPr/>
      <dgm:t>
        <a:bodyPr/>
        <a:lstStyle/>
        <a:p>
          <a:endParaRPr lang="ru-RU"/>
        </a:p>
      </dgm:t>
    </dgm:pt>
    <dgm:pt modelId="{958F446E-EB6F-4D9C-AE5F-0DC22603E27B}">
      <dgm:prSet phldrT="[Текст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b="1" dirty="0"/>
            <a:t>Статья 41</a:t>
          </a:r>
        </a:p>
      </dgm:t>
    </dgm:pt>
    <dgm:pt modelId="{C66CB83E-E019-4777-841D-E1A8239B8248}" type="parTrans" cxnId="{2B681178-0FFE-4ED4-906E-A64F48985F77}">
      <dgm:prSet/>
      <dgm:spPr/>
      <dgm:t>
        <a:bodyPr/>
        <a:lstStyle/>
        <a:p>
          <a:endParaRPr lang="ru-RU"/>
        </a:p>
      </dgm:t>
    </dgm:pt>
    <dgm:pt modelId="{A8337C28-DF95-4791-930B-0C3918F610C5}" type="sibTrans" cxnId="{2B681178-0FFE-4ED4-906E-A64F48985F77}">
      <dgm:prSet/>
      <dgm:spPr/>
      <dgm:t>
        <a:bodyPr/>
        <a:lstStyle/>
        <a:p>
          <a:endParaRPr lang="ru-RU"/>
        </a:p>
      </dgm:t>
    </dgm:pt>
    <dgm:pt modelId="{3FC2FFBE-2954-4B13-80C0-B78EA90ABB87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pPr algn="l"/>
          <a:r>
            <a:rPr lang="ru-RU" sz="1600" b="1" dirty="0"/>
            <a:t>ПЕРСОНАЛЬНАЯ </a:t>
          </a:r>
          <a:r>
            <a:rPr lang="ru-RU" sz="1600" b="1" dirty="0">
              <a:solidFill>
                <a:srgbClr val="C00000"/>
              </a:solidFill>
            </a:rPr>
            <a:t>ОТВЕТСТВЕННОСТЬ</a:t>
          </a:r>
          <a:r>
            <a:rPr lang="en-US" sz="1600" b="1" dirty="0">
              <a:solidFill>
                <a:srgbClr val="FF0000"/>
              </a:solidFill>
            </a:rPr>
            <a:t> </a:t>
          </a:r>
          <a:r>
            <a:rPr lang="ru-RU" sz="1600" b="1" dirty="0"/>
            <a:t>ПЕРВОГО РУКОВОДИТЕЛЯ ЗА ПРИНЯТИЕ</a:t>
          </a:r>
          <a:r>
            <a:rPr lang="en-US" sz="1600" b="1" dirty="0"/>
            <a:t> </a:t>
          </a:r>
          <a:r>
            <a:rPr lang="ru-RU" sz="1600" b="1" dirty="0"/>
            <a:t>РЕШЕНИЯ.</a:t>
          </a:r>
        </a:p>
      </dgm:t>
    </dgm:pt>
    <dgm:pt modelId="{48BEC7BB-8915-4569-9E84-E79A08882290}" type="parTrans" cxnId="{FA4C8501-E99D-4656-B6DA-C9E6F3BEA261}">
      <dgm:prSet/>
      <dgm:spPr/>
      <dgm:t>
        <a:bodyPr/>
        <a:lstStyle/>
        <a:p>
          <a:endParaRPr lang="ru-RU"/>
        </a:p>
      </dgm:t>
    </dgm:pt>
    <dgm:pt modelId="{EDFA3160-30FC-4513-93CD-1C51155D7A2F}" type="sibTrans" cxnId="{FA4C8501-E99D-4656-B6DA-C9E6F3BEA261}">
      <dgm:prSet/>
      <dgm:spPr/>
      <dgm:t>
        <a:bodyPr/>
        <a:lstStyle/>
        <a:p>
          <a:endParaRPr lang="ru-RU"/>
        </a:p>
      </dgm:t>
    </dgm:pt>
    <dgm:pt modelId="{B9FA9BA9-056B-4785-BD8F-0CA48946FB21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b="1" dirty="0"/>
            <a:t>Статья 41</a:t>
          </a:r>
        </a:p>
      </dgm:t>
    </dgm:pt>
    <dgm:pt modelId="{57211AC6-DC82-47F1-AB10-7572F914BDF2}" type="parTrans" cxnId="{2377B256-AA74-46D7-8853-2CC9A44A3034}">
      <dgm:prSet/>
      <dgm:spPr/>
      <dgm:t>
        <a:bodyPr/>
        <a:lstStyle/>
        <a:p>
          <a:endParaRPr lang="ru-RU"/>
        </a:p>
      </dgm:t>
    </dgm:pt>
    <dgm:pt modelId="{96D74D3D-06F2-4340-94A2-43FB581EAD6F}" type="sibTrans" cxnId="{2377B256-AA74-46D7-8853-2CC9A44A3034}">
      <dgm:prSet/>
      <dgm:spPr/>
      <dgm:t>
        <a:bodyPr/>
        <a:lstStyle/>
        <a:p>
          <a:endParaRPr lang="ru-RU"/>
        </a:p>
      </dgm:t>
    </dgm:pt>
    <dgm:pt modelId="{CDCC13DA-743E-4281-A4FE-752936CBEE22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пп.42 </a:t>
          </a:r>
        </a:p>
      </dgm:t>
    </dgm:pt>
    <dgm:pt modelId="{DB43737C-7F2A-43B2-BB80-AF836EE76F03}" type="parTrans" cxnId="{3D076D63-1E36-4FED-83CA-212933B0645D}">
      <dgm:prSet/>
      <dgm:spPr/>
      <dgm:t>
        <a:bodyPr/>
        <a:lstStyle/>
        <a:p>
          <a:endParaRPr lang="ru-RU"/>
        </a:p>
      </dgm:t>
    </dgm:pt>
    <dgm:pt modelId="{902C5915-ECFC-45B2-9BC8-14E81CD8CC9B}" type="sibTrans" cxnId="{3D076D63-1E36-4FED-83CA-212933B0645D}">
      <dgm:prSet/>
      <dgm:spPr/>
      <dgm:t>
        <a:bodyPr/>
        <a:lstStyle/>
        <a:p>
          <a:endParaRPr lang="ru-RU"/>
        </a:p>
      </dgm:t>
    </dgm:pt>
    <dgm:pt modelId="{120CEB1F-BB9A-4910-B373-B71BB9EF9CD8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800" b="1" dirty="0"/>
            <a:t>приобретение аппаратами акимов городов районного значения, сел, поселков, сельских округов однородных ТРУ </a:t>
          </a:r>
          <a:r>
            <a:rPr lang="ru-RU" sz="1800" b="1" dirty="0">
              <a:solidFill>
                <a:srgbClr val="C00000"/>
              </a:solidFill>
            </a:rPr>
            <a:t>до 3000 МРП</a:t>
          </a:r>
          <a:r>
            <a:rPr lang="ru-RU" sz="1800" b="1" dirty="0">
              <a:solidFill>
                <a:srgbClr val="FF0000"/>
              </a:solidFill>
            </a:rPr>
            <a:t> </a:t>
          </a:r>
          <a:r>
            <a:rPr lang="ru-RU" sz="1800" b="1" dirty="0">
              <a:solidFill>
                <a:schemeClr val="tx1"/>
              </a:solidFill>
              <a:highlight>
                <a:srgbClr val="FFFF00"/>
              </a:highlight>
            </a:rPr>
            <a:t>(9.189.000 тенге)</a:t>
          </a:r>
        </a:p>
      </dgm:t>
    </dgm:pt>
    <dgm:pt modelId="{15E1BD33-2EB0-431C-8ED2-7BABEA7F54EA}" type="parTrans" cxnId="{A79944CF-AD66-4D85-964D-B10E750EB0BA}">
      <dgm:prSet/>
      <dgm:spPr/>
      <dgm:t>
        <a:bodyPr/>
        <a:lstStyle/>
        <a:p>
          <a:endParaRPr lang="ru-RU"/>
        </a:p>
      </dgm:t>
    </dgm:pt>
    <dgm:pt modelId="{0E4CB137-9DE0-4CF6-8C32-49C7CC57AEDC}" type="sibTrans" cxnId="{A79944CF-AD66-4D85-964D-B10E750EB0BA}">
      <dgm:prSet/>
      <dgm:spPr/>
      <dgm:t>
        <a:bodyPr/>
        <a:lstStyle/>
        <a:p>
          <a:endParaRPr lang="ru-RU"/>
        </a:p>
      </dgm:t>
    </dgm:pt>
    <dgm:pt modelId="{ADF27D05-67E4-C743-BCF4-7C3ADF9BFE8C}">
      <dgm:prSet phldrT="[Текст]"/>
      <dgm:spPr>
        <a:ln>
          <a:solidFill>
            <a:schemeClr val="accent2"/>
          </a:solidFill>
        </a:ln>
      </dgm:spPr>
      <dgm:t>
        <a:bodyPr/>
        <a:lstStyle/>
        <a:p>
          <a:pPr algn="ctr"/>
          <a:r>
            <a:rPr lang="ru-RU" sz="1600" b="1" dirty="0"/>
            <a:t>Исключение 4 пунктов: 8,19,37 и 42 в части </a:t>
          </a:r>
          <a:r>
            <a:rPr lang="ru-RU" sz="1600" b="1" i="0" dirty="0"/>
            <a:t>приобретении товаров до 100 МРП и работ/услуг до 500 МРП</a:t>
          </a:r>
          <a:endParaRPr lang="ru-RU" sz="1600" b="1" dirty="0"/>
        </a:p>
      </dgm:t>
    </dgm:pt>
    <dgm:pt modelId="{5B93DED0-D096-9B40-AF67-821CB5A609F7}" type="parTrans" cxnId="{B8CA9D46-0F68-D644-B2E7-5726A9FDA65F}">
      <dgm:prSet/>
      <dgm:spPr/>
      <dgm:t>
        <a:bodyPr/>
        <a:lstStyle/>
        <a:p>
          <a:endParaRPr lang="ru-RU"/>
        </a:p>
      </dgm:t>
    </dgm:pt>
    <dgm:pt modelId="{DFFC7199-58F8-D24F-980D-EABA28D7BA33}" type="sibTrans" cxnId="{B8CA9D46-0F68-D644-B2E7-5726A9FDA65F}">
      <dgm:prSet/>
      <dgm:spPr/>
      <dgm:t>
        <a:bodyPr/>
        <a:lstStyle/>
        <a:p>
          <a:endParaRPr lang="ru-RU"/>
        </a:p>
      </dgm:t>
    </dgm:pt>
    <dgm:pt modelId="{D39431BF-0440-9E40-923D-DB856D8F26A6}">
      <dgm:prSet/>
      <dgm:spPr>
        <a:ln>
          <a:solidFill>
            <a:schemeClr val="accent2"/>
          </a:solidFill>
        </a:ln>
      </dgm:spPr>
      <dgm:t>
        <a:bodyPr/>
        <a:lstStyle/>
        <a:p>
          <a:pPr algn="just"/>
          <a:r>
            <a:rPr lang="ru-RU" b="1" dirty="0"/>
            <a:t>ЗАКУПКИ осуществляются </a:t>
          </a:r>
          <a:r>
            <a:rPr lang="ru-RU" b="1" dirty="0">
              <a:solidFill>
                <a:srgbClr val="C00000"/>
              </a:solidFill>
            </a:rPr>
            <a:t>в исключительных случаях</a:t>
          </a:r>
          <a:r>
            <a:rPr lang="ru-RU" b="1" dirty="0"/>
            <a:t>, когда невозможно приобрести такие товары, работы, услуги иными способами.</a:t>
          </a:r>
        </a:p>
      </dgm:t>
    </dgm:pt>
    <dgm:pt modelId="{59C32F28-F7BF-734F-A87C-70A4355CB5AE}" type="parTrans" cxnId="{8A43689C-1FFC-BB4B-A893-38FAEC4AAFBE}">
      <dgm:prSet/>
      <dgm:spPr/>
      <dgm:t>
        <a:bodyPr/>
        <a:lstStyle/>
        <a:p>
          <a:endParaRPr lang="ru-RU"/>
        </a:p>
      </dgm:t>
    </dgm:pt>
    <dgm:pt modelId="{7B7BF093-5072-6F41-8E69-4671313681B2}" type="sibTrans" cxnId="{8A43689C-1FFC-BB4B-A893-38FAEC4AAFBE}">
      <dgm:prSet/>
      <dgm:spPr/>
      <dgm:t>
        <a:bodyPr/>
        <a:lstStyle/>
        <a:p>
          <a:endParaRPr lang="ru-RU"/>
        </a:p>
      </dgm:t>
    </dgm:pt>
    <dgm:pt modelId="{85271FC7-EBA2-4419-81D3-DD292D996A5B}" type="pres">
      <dgm:prSet presAssocID="{4E732620-213A-4B83-B2C1-5116884FE2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96C9CF-9E7B-4F7C-83EB-65F9D762BE13}" type="pres">
      <dgm:prSet presAssocID="{EEE978C9-665F-498D-BA04-A19E71A8DC79}" presName="composite" presStyleCnt="0"/>
      <dgm:spPr/>
    </dgm:pt>
    <dgm:pt modelId="{9E8383F2-378B-489C-BF83-55FD70FAF6E5}" type="pres">
      <dgm:prSet presAssocID="{EEE978C9-665F-498D-BA04-A19E71A8DC7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A91F8-64C7-4B19-85F8-04083A2D7FA9}" type="pres">
      <dgm:prSet presAssocID="{EEE978C9-665F-498D-BA04-A19E71A8DC79}" presName="descendantText" presStyleLbl="alignAcc1" presStyleIdx="0" presStyleCnt="4" custScaleX="98343" custScaleY="142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101E7-4AF0-4CC1-9F22-34DDDEF30F3E}" type="pres">
      <dgm:prSet presAssocID="{F1B2567B-9422-45F3-9116-3C3ACAC45405}" presName="sp" presStyleCnt="0"/>
      <dgm:spPr/>
    </dgm:pt>
    <dgm:pt modelId="{A508287A-2B85-454F-9583-9CF630F92205}" type="pres">
      <dgm:prSet presAssocID="{CDCC13DA-743E-4281-A4FE-752936CBEE22}" presName="composite" presStyleCnt="0"/>
      <dgm:spPr/>
    </dgm:pt>
    <dgm:pt modelId="{1F985DD8-03AB-4ACB-8AC9-44905B6EB999}" type="pres">
      <dgm:prSet presAssocID="{CDCC13DA-743E-4281-A4FE-752936CBEE2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DCB32-8ABC-4CE5-9ED1-C756A150B6FF}" type="pres">
      <dgm:prSet presAssocID="{CDCC13DA-743E-4281-A4FE-752936CBEE2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D2503-291E-48FE-B6DE-E573B436A0D4}" type="pres">
      <dgm:prSet presAssocID="{902C5915-ECFC-45B2-9BC8-14E81CD8CC9B}" presName="sp" presStyleCnt="0"/>
      <dgm:spPr/>
    </dgm:pt>
    <dgm:pt modelId="{BFD286B5-AE38-2A4E-9D10-F9993145F3A0}" type="pres">
      <dgm:prSet presAssocID="{B9FA9BA9-056B-4785-BD8F-0CA48946FB21}" presName="composite" presStyleCnt="0"/>
      <dgm:spPr/>
    </dgm:pt>
    <dgm:pt modelId="{AB4A6F01-20D3-5745-8453-631FF0FD4F56}" type="pres">
      <dgm:prSet presAssocID="{B9FA9BA9-056B-4785-BD8F-0CA48946FB2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780A5-0A2C-0347-AD21-36AC2F08D1F5}" type="pres">
      <dgm:prSet presAssocID="{B9FA9BA9-056B-4785-BD8F-0CA48946FB2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5025F-3C96-7A45-888B-C24220EA4207}" type="pres">
      <dgm:prSet presAssocID="{96D74D3D-06F2-4340-94A2-43FB581EAD6F}" presName="sp" presStyleCnt="0"/>
      <dgm:spPr/>
    </dgm:pt>
    <dgm:pt modelId="{BC1CE28F-6287-4DDD-B1C9-EDC70C68377A}" type="pres">
      <dgm:prSet presAssocID="{958F446E-EB6F-4D9C-AE5F-0DC22603E27B}" presName="composite" presStyleCnt="0"/>
      <dgm:spPr/>
    </dgm:pt>
    <dgm:pt modelId="{94C13D5F-73AD-48E3-ABBC-9B7DCEE81936}" type="pres">
      <dgm:prSet presAssocID="{958F446E-EB6F-4D9C-AE5F-0DC22603E27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F2CD1-9F35-4B05-8BD7-E8DB11844585}" type="pres">
      <dgm:prSet presAssocID="{958F446E-EB6F-4D9C-AE5F-0DC22603E27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076D63-1E36-4FED-83CA-212933B0645D}" srcId="{4E732620-213A-4B83-B2C1-5116884FE229}" destId="{CDCC13DA-743E-4281-A4FE-752936CBEE22}" srcOrd="1" destOrd="0" parTransId="{DB43737C-7F2A-43B2-BB80-AF836EE76F03}" sibTransId="{902C5915-ECFC-45B2-9BC8-14E81CD8CC9B}"/>
    <dgm:cxn modelId="{A79944CF-AD66-4D85-964D-B10E750EB0BA}" srcId="{CDCC13DA-743E-4281-A4FE-752936CBEE22}" destId="{120CEB1F-BB9A-4910-B373-B71BB9EF9CD8}" srcOrd="0" destOrd="0" parTransId="{15E1BD33-2EB0-431C-8ED2-7BABEA7F54EA}" sibTransId="{0E4CB137-9DE0-4CF6-8C32-49C7CC57AEDC}"/>
    <dgm:cxn modelId="{61951E96-13B9-4496-B89C-C911F344B29D}" type="presOf" srcId="{8F7BDF28-D0C0-4A70-B1FD-DD8047697AA7}" destId="{224A91F8-64C7-4B19-85F8-04083A2D7FA9}" srcOrd="0" destOrd="0" presId="urn:microsoft.com/office/officeart/2005/8/layout/chevron2"/>
    <dgm:cxn modelId="{29229D6F-A8C8-46ED-A4CD-2C274C2B72BE}" type="presOf" srcId="{EEE978C9-665F-498D-BA04-A19E71A8DC79}" destId="{9E8383F2-378B-489C-BF83-55FD70FAF6E5}" srcOrd="0" destOrd="0" presId="urn:microsoft.com/office/officeart/2005/8/layout/chevron2"/>
    <dgm:cxn modelId="{B8CA9D46-0F68-D644-B2E7-5726A9FDA65F}" srcId="{EEE978C9-665F-498D-BA04-A19E71A8DC79}" destId="{ADF27D05-67E4-C743-BCF4-7C3ADF9BFE8C}" srcOrd="1" destOrd="0" parTransId="{5B93DED0-D096-9B40-AF67-821CB5A609F7}" sibTransId="{DFFC7199-58F8-D24F-980D-EABA28D7BA33}"/>
    <dgm:cxn modelId="{D23F7EDA-481B-45C8-B7DF-A39EF56706C3}" type="presOf" srcId="{CDCC13DA-743E-4281-A4FE-752936CBEE22}" destId="{1F985DD8-03AB-4ACB-8AC9-44905B6EB999}" srcOrd="0" destOrd="0" presId="urn:microsoft.com/office/officeart/2005/8/layout/chevron2"/>
    <dgm:cxn modelId="{8A43689C-1FFC-BB4B-A893-38FAEC4AAFBE}" srcId="{B9FA9BA9-056B-4785-BD8F-0CA48946FB21}" destId="{D39431BF-0440-9E40-923D-DB856D8F26A6}" srcOrd="0" destOrd="0" parTransId="{59C32F28-F7BF-734F-A87C-70A4355CB5AE}" sibTransId="{7B7BF093-5072-6F41-8E69-4671313681B2}"/>
    <dgm:cxn modelId="{7A250C3B-E470-7A49-B05E-403424A8685D}" type="presOf" srcId="{B9FA9BA9-056B-4785-BD8F-0CA48946FB21}" destId="{AB4A6F01-20D3-5745-8453-631FF0FD4F56}" srcOrd="0" destOrd="0" presId="urn:microsoft.com/office/officeart/2005/8/layout/chevron2"/>
    <dgm:cxn modelId="{A33B34E0-14E9-4AAB-8AB1-5DECE8CE61EB}" type="presOf" srcId="{958F446E-EB6F-4D9C-AE5F-0DC22603E27B}" destId="{94C13D5F-73AD-48E3-ABBC-9B7DCEE81936}" srcOrd="0" destOrd="0" presId="urn:microsoft.com/office/officeart/2005/8/layout/chevron2"/>
    <dgm:cxn modelId="{AFE2887C-5380-4866-AA92-1E56110B58CA}" srcId="{EEE978C9-665F-498D-BA04-A19E71A8DC79}" destId="{8F7BDF28-D0C0-4A70-B1FD-DD8047697AA7}" srcOrd="0" destOrd="0" parTransId="{AB88A4A6-0916-4ACC-9189-397AF9FA9E9F}" sibTransId="{866A6CFB-7631-49E5-B707-7DA4C3F8F601}"/>
    <dgm:cxn modelId="{614A7090-8C73-42D2-89F5-8E0BDCA33385}" srcId="{4E732620-213A-4B83-B2C1-5116884FE229}" destId="{EEE978C9-665F-498D-BA04-A19E71A8DC79}" srcOrd="0" destOrd="0" parTransId="{C1969D06-7A35-4F79-8E98-A0A296B7D648}" sibTransId="{F1B2567B-9422-45F3-9116-3C3ACAC45405}"/>
    <dgm:cxn modelId="{70729E93-BE41-40F0-B7AB-C4583FD60F9B}" type="presOf" srcId="{120CEB1F-BB9A-4910-B373-B71BB9EF9CD8}" destId="{8F7DCB32-8ABC-4CE5-9ED1-C756A150B6FF}" srcOrd="0" destOrd="0" presId="urn:microsoft.com/office/officeart/2005/8/layout/chevron2"/>
    <dgm:cxn modelId="{6874A606-C049-4E45-89C6-939A9FE49F54}" type="presOf" srcId="{D39431BF-0440-9E40-923D-DB856D8F26A6}" destId="{8CA780A5-0A2C-0347-AD21-36AC2F08D1F5}" srcOrd="0" destOrd="0" presId="urn:microsoft.com/office/officeart/2005/8/layout/chevron2"/>
    <dgm:cxn modelId="{9798D0C5-8E60-BD49-BBFE-11E08B38923C}" type="presOf" srcId="{ADF27D05-67E4-C743-BCF4-7C3ADF9BFE8C}" destId="{224A91F8-64C7-4B19-85F8-04083A2D7FA9}" srcOrd="0" destOrd="1" presId="urn:microsoft.com/office/officeart/2005/8/layout/chevron2"/>
    <dgm:cxn modelId="{E9E11DC1-E3A8-4B7A-923C-02A61D6FC626}" type="presOf" srcId="{4E732620-213A-4B83-B2C1-5116884FE229}" destId="{85271FC7-EBA2-4419-81D3-DD292D996A5B}" srcOrd="0" destOrd="0" presId="urn:microsoft.com/office/officeart/2005/8/layout/chevron2"/>
    <dgm:cxn modelId="{2377B256-AA74-46D7-8853-2CC9A44A3034}" srcId="{4E732620-213A-4B83-B2C1-5116884FE229}" destId="{B9FA9BA9-056B-4785-BD8F-0CA48946FB21}" srcOrd="2" destOrd="0" parTransId="{57211AC6-DC82-47F1-AB10-7572F914BDF2}" sibTransId="{96D74D3D-06F2-4340-94A2-43FB581EAD6F}"/>
    <dgm:cxn modelId="{2B681178-0FFE-4ED4-906E-A64F48985F77}" srcId="{4E732620-213A-4B83-B2C1-5116884FE229}" destId="{958F446E-EB6F-4D9C-AE5F-0DC22603E27B}" srcOrd="3" destOrd="0" parTransId="{C66CB83E-E019-4777-841D-E1A8239B8248}" sibTransId="{A8337C28-DF95-4791-930B-0C3918F610C5}"/>
    <dgm:cxn modelId="{FA4C8501-E99D-4656-B6DA-C9E6F3BEA261}" srcId="{958F446E-EB6F-4D9C-AE5F-0DC22603E27B}" destId="{3FC2FFBE-2954-4B13-80C0-B78EA90ABB87}" srcOrd="0" destOrd="0" parTransId="{48BEC7BB-8915-4569-9E84-E79A08882290}" sibTransId="{EDFA3160-30FC-4513-93CD-1C51155D7A2F}"/>
    <dgm:cxn modelId="{4BC5B8C6-4260-495F-87FB-266F0201EB9B}" type="presOf" srcId="{3FC2FFBE-2954-4B13-80C0-B78EA90ABB87}" destId="{2B2F2CD1-9F35-4B05-8BD7-E8DB11844585}" srcOrd="0" destOrd="0" presId="urn:microsoft.com/office/officeart/2005/8/layout/chevron2"/>
    <dgm:cxn modelId="{43E51500-6557-429B-A191-C6629DC5E3DF}" type="presParOf" srcId="{85271FC7-EBA2-4419-81D3-DD292D996A5B}" destId="{D496C9CF-9E7B-4F7C-83EB-65F9D762BE13}" srcOrd="0" destOrd="0" presId="urn:microsoft.com/office/officeart/2005/8/layout/chevron2"/>
    <dgm:cxn modelId="{044C32FE-F28B-4C4E-8623-E56A03B229C2}" type="presParOf" srcId="{D496C9CF-9E7B-4F7C-83EB-65F9D762BE13}" destId="{9E8383F2-378B-489C-BF83-55FD70FAF6E5}" srcOrd="0" destOrd="0" presId="urn:microsoft.com/office/officeart/2005/8/layout/chevron2"/>
    <dgm:cxn modelId="{689A9468-8C0B-458A-90B9-C731826CEE4F}" type="presParOf" srcId="{D496C9CF-9E7B-4F7C-83EB-65F9D762BE13}" destId="{224A91F8-64C7-4B19-85F8-04083A2D7FA9}" srcOrd="1" destOrd="0" presId="urn:microsoft.com/office/officeart/2005/8/layout/chevron2"/>
    <dgm:cxn modelId="{A6085010-1A79-4F1D-B0FA-90BC70AA9B73}" type="presParOf" srcId="{85271FC7-EBA2-4419-81D3-DD292D996A5B}" destId="{4E9101E7-4AF0-4CC1-9F22-34DDDEF30F3E}" srcOrd="1" destOrd="0" presId="urn:microsoft.com/office/officeart/2005/8/layout/chevron2"/>
    <dgm:cxn modelId="{CC9B28B7-3B8E-4B50-82FE-F85337827883}" type="presParOf" srcId="{85271FC7-EBA2-4419-81D3-DD292D996A5B}" destId="{A508287A-2B85-454F-9583-9CF630F92205}" srcOrd="2" destOrd="0" presId="urn:microsoft.com/office/officeart/2005/8/layout/chevron2"/>
    <dgm:cxn modelId="{5D6E8B54-014F-4DE2-B380-5393E9E23761}" type="presParOf" srcId="{A508287A-2B85-454F-9583-9CF630F92205}" destId="{1F985DD8-03AB-4ACB-8AC9-44905B6EB999}" srcOrd="0" destOrd="0" presId="urn:microsoft.com/office/officeart/2005/8/layout/chevron2"/>
    <dgm:cxn modelId="{AFA447EC-C88D-4E05-9532-8F21BB1FC36D}" type="presParOf" srcId="{A508287A-2B85-454F-9583-9CF630F92205}" destId="{8F7DCB32-8ABC-4CE5-9ED1-C756A150B6FF}" srcOrd="1" destOrd="0" presId="urn:microsoft.com/office/officeart/2005/8/layout/chevron2"/>
    <dgm:cxn modelId="{BCDD9626-DB29-4049-AE75-272C60F90D21}" type="presParOf" srcId="{85271FC7-EBA2-4419-81D3-DD292D996A5B}" destId="{0E3D2503-291E-48FE-B6DE-E573B436A0D4}" srcOrd="3" destOrd="0" presId="urn:microsoft.com/office/officeart/2005/8/layout/chevron2"/>
    <dgm:cxn modelId="{F8A24B08-2582-404F-9D35-8D5D47950FEE}" type="presParOf" srcId="{85271FC7-EBA2-4419-81D3-DD292D996A5B}" destId="{BFD286B5-AE38-2A4E-9D10-F9993145F3A0}" srcOrd="4" destOrd="0" presId="urn:microsoft.com/office/officeart/2005/8/layout/chevron2"/>
    <dgm:cxn modelId="{EF4CD29B-1790-484D-A861-534587C8CE9D}" type="presParOf" srcId="{BFD286B5-AE38-2A4E-9D10-F9993145F3A0}" destId="{AB4A6F01-20D3-5745-8453-631FF0FD4F56}" srcOrd="0" destOrd="0" presId="urn:microsoft.com/office/officeart/2005/8/layout/chevron2"/>
    <dgm:cxn modelId="{3B90779F-4E90-9A4D-9CD1-C5DFC1206A64}" type="presParOf" srcId="{BFD286B5-AE38-2A4E-9D10-F9993145F3A0}" destId="{8CA780A5-0A2C-0347-AD21-36AC2F08D1F5}" srcOrd="1" destOrd="0" presId="urn:microsoft.com/office/officeart/2005/8/layout/chevron2"/>
    <dgm:cxn modelId="{BC716DAE-7FE4-D743-A9C6-9CEB18E13C50}" type="presParOf" srcId="{85271FC7-EBA2-4419-81D3-DD292D996A5B}" destId="{C305025F-3C96-7A45-888B-C24220EA4207}" srcOrd="5" destOrd="0" presId="urn:microsoft.com/office/officeart/2005/8/layout/chevron2"/>
    <dgm:cxn modelId="{7ADB3EB5-BB52-4E91-A57C-FA52181A43B1}" type="presParOf" srcId="{85271FC7-EBA2-4419-81D3-DD292D996A5B}" destId="{BC1CE28F-6287-4DDD-B1C9-EDC70C68377A}" srcOrd="6" destOrd="0" presId="urn:microsoft.com/office/officeart/2005/8/layout/chevron2"/>
    <dgm:cxn modelId="{62D321A5-7040-4DBB-AA16-DC1E4D78D831}" type="presParOf" srcId="{BC1CE28F-6287-4DDD-B1C9-EDC70C68377A}" destId="{94C13D5F-73AD-48E3-ABBC-9B7DCEE81936}" srcOrd="0" destOrd="0" presId="urn:microsoft.com/office/officeart/2005/8/layout/chevron2"/>
    <dgm:cxn modelId="{D1148509-13FE-4D5C-A92F-F7851C8D23B2}" type="presParOf" srcId="{BC1CE28F-6287-4DDD-B1C9-EDC70C68377A}" destId="{2B2F2CD1-9F35-4B05-8BD7-E8DB118445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498B6A-A78A-48C7-9661-986AC8F0666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7DC8D-9081-4862-969D-C4740189CDCD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ЗАПРОС ЦЕНОВЫХ ПРЕДЛОЖЕНИЙ (ст.37-38 Закона о ГЗ)</a:t>
          </a:r>
        </a:p>
      </dgm:t>
    </dgm:pt>
    <dgm:pt modelId="{5B48DA23-8DD6-4C87-8FAD-B7074576085C}" type="parTrans" cxnId="{F53ACFBE-D001-4A3C-BD09-1697049D9D2A}">
      <dgm:prSet/>
      <dgm:spPr/>
      <dgm:t>
        <a:bodyPr/>
        <a:lstStyle/>
        <a:p>
          <a:endParaRPr lang="ru-RU"/>
        </a:p>
      </dgm:t>
    </dgm:pt>
    <dgm:pt modelId="{ABF77904-9F08-499E-A2DD-6B2EC5812510}" type="sibTrans" cxnId="{F53ACFBE-D001-4A3C-BD09-1697049D9D2A}">
      <dgm:prSet/>
      <dgm:spPr/>
      <dgm:t>
        <a:bodyPr/>
        <a:lstStyle/>
        <a:p>
          <a:endParaRPr lang="ru-RU"/>
        </a:p>
      </dgm:t>
    </dgm:pt>
    <dgm:pt modelId="{598B3504-E3C0-4B05-BEC0-945420917D9B}">
      <dgm:prSet phldrT="[Текст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rgbClr val="FFFF00"/>
              </a:solidFill>
            </a:rPr>
            <a:t>до 8000 МРП   </a:t>
          </a:r>
        </a:p>
      </dgm:t>
    </dgm:pt>
    <dgm:pt modelId="{EF5525DA-27C7-4C64-9C55-DCE2065CF5E4}" type="parTrans" cxnId="{CD336BC1-AF53-4FC2-A734-1B5B1C703958}">
      <dgm:prSet/>
      <dgm:spPr/>
      <dgm:t>
        <a:bodyPr/>
        <a:lstStyle/>
        <a:p>
          <a:endParaRPr lang="ru-RU"/>
        </a:p>
      </dgm:t>
    </dgm:pt>
    <dgm:pt modelId="{950A3F1E-2F84-4B34-8952-67B7A1030658}" type="sibTrans" cxnId="{CD336BC1-AF53-4FC2-A734-1B5B1C703958}">
      <dgm:prSet/>
      <dgm:spPr/>
      <dgm:t>
        <a:bodyPr/>
        <a:lstStyle/>
        <a:p>
          <a:endParaRPr lang="ru-RU"/>
        </a:p>
      </dgm:t>
    </dgm:pt>
    <dgm:pt modelId="{98321C51-F039-414F-9ECE-58F2C6E6344A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800" b="1" dirty="0">
              <a:solidFill>
                <a:srgbClr val="FFFF00"/>
              </a:solidFill>
            </a:rPr>
            <a:t>Внедрение демпинга и проверки на финансовую устойчивость</a:t>
          </a:r>
        </a:p>
      </dgm:t>
    </dgm:pt>
    <dgm:pt modelId="{CAC231F7-8DB0-483F-9F74-DED897A33322}" type="parTrans" cxnId="{A394012F-627D-4160-9F65-E5550B61C287}">
      <dgm:prSet/>
      <dgm:spPr/>
      <dgm:t>
        <a:bodyPr/>
        <a:lstStyle/>
        <a:p>
          <a:endParaRPr lang="ru-RU"/>
        </a:p>
      </dgm:t>
    </dgm:pt>
    <dgm:pt modelId="{D8011EB9-1BA0-4DAA-AE2B-C8E2C041320D}" type="sibTrans" cxnId="{A394012F-627D-4160-9F65-E5550B61C287}">
      <dgm:prSet/>
      <dgm:spPr/>
      <dgm:t>
        <a:bodyPr/>
        <a:lstStyle/>
        <a:p>
          <a:endParaRPr lang="ru-RU"/>
        </a:p>
      </dgm:t>
    </dgm:pt>
    <dgm:pt modelId="{A66A05EB-8A4E-4395-852B-0FDA605C0BF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800" b="1" i="0" dirty="0">
              <a:solidFill>
                <a:schemeClr val="bg1"/>
              </a:solidFill>
            </a:rPr>
            <a:t>Исключение пункта на УКАЗАНИЕ БРЕНДА/ТОРГОВОГО ЗНАКА при закупке товаров, представленных и доступных на рынке, стоимость которых не превышает 1000 МРП</a:t>
          </a:r>
          <a:endParaRPr lang="ru-RU" sz="1800" b="1" dirty="0">
            <a:solidFill>
              <a:schemeClr val="bg1"/>
            </a:solidFill>
          </a:endParaRPr>
        </a:p>
      </dgm:t>
    </dgm:pt>
    <dgm:pt modelId="{6B936273-D913-4280-9CBD-CCD8A21061FA}" type="sibTrans" cxnId="{D1AE8BB5-BE85-4ED9-BAF8-1C81B716CD07}">
      <dgm:prSet/>
      <dgm:spPr/>
      <dgm:t>
        <a:bodyPr/>
        <a:lstStyle/>
        <a:p>
          <a:endParaRPr lang="ru-RU"/>
        </a:p>
      </dgm:t>
    </dgm:pt>
    <dgm:pt modelId="{13FD6C22-8C0E-44C5-9B0B-8662D2950E1C}" type="parTrans" cxnId="{D1AE8BB5-BE85-4ED9-BAF8-1C81B716CD07}">
      <dgm:prSet/>
      <dgm:spPr/>
      <dgm:t>
        <a:bodyPr/>
        <a:lstStyle/>
        <a:p>
          <a:endParaRPr lang="ru-RU"/>
        </a:p>
      </dgm:t>
    </dgm:pt>
    <dgm:pt modelId="{04F783CF-7DF4-4219-9A3B-7CA1B3F49169}">
      <dgm:prSet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5 рабочих дней</a:t>
          </a:r>
        </a:p>
      </dgm:t>
    </dgm:pt>
    <dgm:pt modelId="{5DE4546F-A0A6-46B9-92A9-50BAD3E838EA}" type="parTrans" cxnId="{72EB0757-DE99-4312-A816-53138A516450}">
      <dgm:prSet/>
      <dgm:spPr/>
      <dgm:t>
        <a:bodyPr/>
        <a:lstStyle/>
        <a:p>
          <a:endParaRPr lang="ru-RU"/>
        </a:p>
      </dgm:t>
    </dgm:pt>
    <dgm:pt modelId="{12952A04-5E87-40A5-86BA-1D80ACE961EA}" type="sibTrans" cxnId="{72EB0757-DE99-4312-A816-53138A516450}">
      <dgm:prSet/>
      <dgm:spPr/>
      <dgm:t>
        <a:bodyPr/>
        <a:lstStyle/>
        <a:p>
          <a:endParaRPr lang="ru-RU"/>
        </a:p>
      </dgm:t>
    </dgm:pt>
    <dgm:pt modelId="{9E0C6219-376C-45A3-A1A1-5250462F93C9}">
      <dgm:prSet/>
      <dgm:spPr>
        <a:solidFill>
          <a:srgbClr val="C00000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Решающим условием является ЦЕНА</a:t>
          </a:r>
        </a:p>
      </dgm:t>
    </dgm:pt>
    <dgm:pt modelId="{AEB09BA8-CF4D-4F4B-83A5-3EC4744A4B2E}" type="parTrans" cxnId="{F4A66B47-F637-4CEB-8B99-4B806C81A823}">
      <dgm:prSet/>
      <dgm:spPr/>
      <dgm:t>
        <a:bodyPr/>
        <a:lstStyle/>
        <a:p>
          <a:endParaRPr lang="ru-RU"/>
        </a:p>
      </dgm:t>
    </dgm:pt>
    <dgm:pt modelId="{C2C5B776-4494-46BA-ABF5-E2C6EDA38D6F}" type="sibTrans" cxnId="{F4A66B47-F637-4CEB-8B99-4B806C81A823}">
      <dgm:prSet/>
      <dgm:spPr/>
      <dgm:t>
        <a:bodyPr/>
        <a:lstStyle/>
        <a:p>
          <a:endParaRPr lang="ru-RU"/>
        </a:p>
      </dgm:t>
    </dgm:pt>
    <dgm:pt modelId="{9CA894CC-C8B0-4069-990F-A6F5DB552633}" type="pres">
      <dgm:prSet presAssocID="{D0498B6A-A78A-48C7-9661-986AC8F066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D3F273-517A-4F04-BFF9-90C4B1DB13AA}" type="pres">
      <dgm:prSet presAssocID="{A66A05EB-8A4E-4395-852B-0FDA605C0BFE}" presName="boxAndChildren" presStyleCnt="0"/>
      <dgm:spPr/>
    </dgm:pt>
    <dgm:pt modelId="{6D07C280-6742-4496-89D3-DDE69E43DB73}" type="pres">
      <dgm:prSet presAssocID="{A66A05EB-8A4E-4395-852B-0FDA605C0BFE}" presName="parentTextBox" presStyleLbl="node1" presStyleIdx="0" presStyleCnt="4"/>
      <dgm:spPr/>
      <dgm:t>
        <a:bodyPr/>
        <a:lstStyle/>
        <a:p>
          <a:endParaRPr lang="ru-RU"/>
        </a:p>
      </dgm:t>
    </dgm:pt>
    <dgm:pt modelId="{D316D8E9-A224-4A45-9EA9-048A093D58C8}" type="pres">
      <dgm:prSet presAssocID="{D8011EB9-1BA0-4DAA-AE2B-C8E2C041320D}" presName="sp" presStyleCnt="0"/>
      <dgm:spPr/>
    </dgm:pt>
    <dgm:pt modelId="{495E7E5A-01F3-4D69-A4F4-251B92E07325}" type="pres">
      <dgm:prSet presAssocID="{98321C51-F039-414F-9ECE-58F2C6E6344A}" presName="arrowAndChildren" presStyleCnt="0"/>
      <dgm:spPr/>
    </dgm:pt>
    <dgm:pt modelId="{6F482ACC-2946-4953-8826-FFCA88D470FE}" type="pres">
      <dgm:prSet presAssocID="{98321C51-F039-414F-9ECE-58F2C6E6344A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EA9DA41A-18B4-4C87-8C09-F70933BF25B8}" type="pres">
      <dgm:prSet presAssocID="{C2C5B776-4494-46BA-ABF5-E2C6EDA38D6F}" presName="sp" presStyleCnt="0"/>
      <dgm:spPr/>
    </dgm:pt>
    <dgm:pt modelId="{21275784-547B-418F-ACA9-800CF96F8086}" type="pres">
      <dgm:prSet presAssocID="{9E0C6219-376C-45A3-A1A1-5250462F93C9}" presName="arrowAndChildren" presStyleCnt="0"/>
      <dgm:spPr/>
    </dgm:pt>
    <dgm:pt modelId="{9DEC4F0A-8F75-4A2E-AC7A-B76E91BD65BA}" type="pres">
      <dgm:prSet presAssocID="{9E0C6219-376C-45A3-A1A1-5250462F93C9}" presName="parentTextArrow" presStyleLbl="node1" presStyleIdx="2" presStyleCnt="4" custLinFactNeighborY="-328"/>
      <dgm:spPr/>
      <dgm:t>
        <a:bodyPr/>
        <a:lstStyle/>
        <a:p>
          <a:endParaRPr lang="ru-RU"/>
        </a:p>
      </dgm:t>
    </dgm:pt>
    <dgm:pt modelId="{3624C523-0694-406A-A25D-B4840E5AD34F}" type="pres">
      <dgm:prSet presAssocID="{ABF77904-9F08-499E-A2DD-6B2EC5812510}" presName="sp" presStyleCnt="0"/>
      <dgm:spPr/>
    </dgm:pt>
    <dgm:pt modelId="{A168405F-8D65-43BA-B3FD-869CE9930AEC}" type="pres">
      <dgm:prSet presAssocID="{3667DC8D-9081-4862-969D-C4740189CDCD}" presName="arrowAndChildren" presStyleCnt="0"/>
      <dgm:spPr/>
    </dgm:pt>
    <dgm:pt modelId="{FB911F61-3B6B-4159-95BF-DE63D51AFC78}" type="pres">
      <dgm:prSet presAssocID="{3667DC8D-9081-4862-969D-C4740189CDC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2B65D5AF-6800-49F9-93AB-BA6F91033CEE}" type="pres">
      <dgm:prSet presAssocID="{3667DC8D-9081-4862-969D-C4740189CDCD}" presName="arrow" presStyleLbl="node1" presStyleIdx="3" presStyleCnt="4"/>
      <dgm:spPr/>
      <dgm:t>
        <a:bodyPr/>
        <a:lstStyle/>
        <a:p>
          <a:endParaRPr lang="ru-RU"/>
        </a:p>
      </dgm:t>
    </dgm:pt>
    <dgm:pt modelId="{F05FE561-B969-4744-A4BA-D445FE4579C3}" type="pres">
      <dgm:prSet presAssocID="{3667DC8D-9081-4862-969D-C4740189CDCD}" presName="descendantArrow" presStyleCnt="0"/>
      <dgm:spPr/>
    </dgm:pt>
    <dgm:pt modelId="{A8EEA7D1-65A2-4662-9DCA-B44631A601B3}" type="pres">
      <dgm:prSet presAssocID="{598B3504-E3C0-4B05-BEC0-945420917D9B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4FBF5-7EC2-40E0-8382-E9DE551A4B8E}" type="pres">
      <dgm:prSet presAssocID="{04F783CF-7DF4-4219-9A3B-7CA1B3F49169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1AFC94-98CF-44D9-99BD-5478B931BEFC}" type="presOf" srcId="{3667DC8D-9081-4862-969D-C4740189CDCD}" destId="{2B65D5AF-6800-49F9-93AB-BA6F91033CEE}" srcOrd="1" destOrd="0" presId="urn:microsoft.com/office/officeart/2005/8/layout/process4"/>
    <dgm:cxn modelId="{D1AE8BB5-BE85-4ED9-BAF8-1C81B716CD07}" srcId="{D0498B6A-A78A-48C7-9661-986AC8F06664}" destId="{A66A05EB-8A4E-4395-852B-0FDA605C0BFE}" srcOrd="3" destOrd="0" parTransId="{13FD6C22-8C0E-44C5-9B0B-8662D2950E1C}" sibTransId="{6B936273-D913-4280-9CBD-CCD8A21061FA}"/>
    <dgm:cxn modelId="{7B5AAC6E-664E-4BDA-870C-5851695C27EF}" type="presOf" srcId="{3667DC8D-9081-4862-969D-C4740189CDCD}" destId="{FB911F61-3B6B-4159-95BF-DE63D51AFC78}" srcOrd="0" destOrd="0" presId="urn:microsoft.com/office/officeart/2005/8/layout/process4"/>
    <dgm:cxn modelId="{CD336BC1-AF53-4FC2-A734-1B5B1C703958}" srcId="{3667DC8D-9081-4862-969D-C4740189CDCD}" destId="{598B3504-E3C0-4B05-BEC0-945420917D9B}" srcOrd="0" destOrd="0" parTransId="{EF5525DA-27C7-4C64-9C55-DCE2065CF5E4}" sibTransId="{950A3F1E-2F84-4B34-8952-67B7A1030658}"/>
    <dgm:cxn modelId="{A81DD29B-1B80-439B-B49C-B77CE1E3A459}" type="presOf" srcId="{04F783CF-7DF4-4219-9A3B-7CA1B3F49169}" destId="{4684FBF5-7EC2-40E0-8382-E9DE551A4B8E}" srcOrd="0" destOrd="0" presId="urn:microsoft.com/office/officeart/2005/8/layout/process4"/>
    <dgm:cxn modelId="{72EB0757-DE99-4312-A816-53138A516450}" srcId="{3667DC8D-9081-4862-969D-C4740189CDCD}" destId="{04F783CF-7DF4-4219-9A3B-7CA1B3F49169}" srcOrd="1" destOrd="0" parTransId="{5DE4546F-A0A6-46B9-92A9-50BAD3E838EA}" sibTransId="{12952A04-5E87-40A5-86BA-1D80ACE961EA}"/>
    <dgm:cxn modelId="{A394012F-627D-4160-9F65-E5550B61C287}" srcId="{D0498B6A-A78A-48C7-9661-986AC8F06664}" destId="{98321C51-F039-414F-9ECE-58F2C6E6344A}" srcOrd="2" destOrd="0" parTransId="{CAC231F7-8DB0-483F-9F74-DED897A33322}" sibTransId="{D8011EB9-1BA0-4DAA-AE2B-C8E2C041320D}"/>
    <dgm:cxn modelId="{974084CF-56DC-4DD0-B0AB-E0180FC67694}" type="presOf" srcId="{D0498B6A-A78A-48C7-9661-986AC8F06664}" destId="{9CA894CC-C8B0-4069-990F-A6F5DB552633}" srcOrd="0" destOrd="0" presId="urn:microsoft.com/office/officeart/2005/8/layout/process4"/>
    <dgm:cxn modelId="{91F81412-4C8E-4A1A-A614-F2CB54F0011A}" type="presOf" srcId="{A66A05EB-8A4E-4395-852B-0FDA605C0BFE}" destId="{6D07C280-6742-4496-89D3-DDE69E43DB73}" srcOrd="0" destOrd="0" presId="urn:microsoft.com/office/officeart/2005/8/layout/process4"/>
    <dgm:cxn modelId="{F53ACFBE-D001-4A3C-BD09-1697049D9D2A}" srcId="{D0498B6A-A78A-48C7-9661-986AC8F06664}" destId="{3667DC8D-9081-4862-969D-C4740189CDCD}" srcOrd="0" destOrd="0" parTransId="{5B48DA23-8DD6-4C87-8FAD-B7074576085C}" sibTransId="{ABF77904-9F08-499E-A2DD-6B2EC5812510}"/>
    <dgm:cxn modelId="{F4A66B47-F637-4CEB-8B99-4B806C81A823}" srcId="{D0498B6A-A78A-48C7-9661-986AC8F06664}" destId="{9E0C6219-376C-45A3-A1A1-5250462F93C9}" srcOrd="1" destOrd="0" parTransId="{AEB09BA8-CF4D-4F4B-83A5-3EC4744A4B2E}" sibTransId="{C2C5B776-4494-46BA-ABF5-E2C6EDA38D6F}"/>
    <dgm:cxn modelId="{AA0477C8-D663-4A7C-9CA5-593306D102E4}" type="presOf" srcId="{9E0C6219-376C-45A3-A1A1-5250462F93C9}" destId="{9DEC4F0A-8F75-4A2E-AC7A-B76E91BD65BA}" srcOrd="0" destOrd="0" presId="urn:microsoft.com/office/officeart/2005/8/layout/process4"/>
    <dgm:cxn modelId="{1A14F9EA-76B7-4096-BC23-55833DEA35C4}" type="presOf" srcId="{598B3504-E3C0-4B05-BEC0-945420917D9B}" destId="{A8EEA7D1-65A2-4662-9DCA-B44631A601B3}" srcOrd="0" destOrd="0" presId="urn:microsoft.com/office/officeart/2005/8/layout/process4"/>
    <dgm:cxn modelId="{0E29BE99-F8ED-4DB3-A4A3-AF2C6BD0A080}" type="presOf" srcId="{98321C51-F039-414F-9ECE-58F2C6E6344A}" destId="{6F482ACC-2946-4953-8826-FFCA88D470FE}" srcOrd="0" destOrd="0" presId="urn:microsoft.com/office/officeart/2005/8/layout/process4"/>
    <dgm:cxn modelId="{293CD122-59C9-4636-AE12-21929674D372}" type="presParOf" srcId="{9CA894CC-C8B0-4069-990F-A6F5DB552633}" destId="{D1D3F273-517A-4F04-BFF9-90C4B1DB13AA}" srcOrd="0" destOrd="0" presId="urn:microsoft.com/office/officeart/2005/8/layout/process4"/>
    <dgm:cxn modelId="{2F96D70B-BF9A-4E58-9F4E-BBAE2FDBDD13}" type="presParOf" srcId="{D1D3F273-517A-4F04-BFF9-90C4B1DB13AA}" destId="{6D07C280-6742-4496-89D3-DDE69E43DB73}" srcOrd="0" destOrd="0" presId="urn:microsoft.com/office/officeart/2005/8/layout/process4"/>
    <dgm:cxn modelId="{0CDC92CC-885D-48A3-9AB4-2FBDA432796D}" type="presParOf" srcId="{9CA894CC-C8B0-4069-990F-A6F5DB552633}" destId="{D316D8E9-A224-4A45-9EA9-048A093D58C8}" srcOrd="1" destOrd="0" presId="urn:microsoft.com/office/officeart/2005/8/layout/process4"/>
    <dgm:cxn modelId="{6D54678A-40AD-4A3D-8F69-004C28B9B01E}" type="presParOf" srcId="{9CA894CC-C8B0-4069-990F-A6F5DB552633}" destId="{495E7E5A-01F3-4D69-A4F4-251B92E07325}" srcOrd="2" destOrd="0" presId="urn:microsoft.com/office/officeart/2005/8/layout/process4"/>
    <dgm:cxn modelId="{9969D74C-23DA-43B6-8B6C-4D3A01357405}" type="presParOf" srcId="{495E7E5A-01F3-4D69-A4F4-251B92E07325}" destId="{6F482ACC-2946-4953-8826-FFCA88D470FE}" srcOrd="0" destOrd="0" presId="urn:microsoft.com/office/officeart/2005/8/layout/process4"/>
    <dgm:cxn modelId="{33D55709-BF28-43F3-BFB9-AFB8F8A781EC}" type="presParOf" srcId="{9CA894CC-C8B0-4069-990F-A6F5DB552633}" destId="{EA9DA41A-18B4-4C87-8C09-F70933BF25B8}" srcOrd="3" destOrd="0" presId="urn:microsoft.com/office/officeart/2005/8/layout/process4"/>
    <dgm:cxn modelId="{E663E808-B108-4B11-87FA-B05579FDD3B2}" type="presParOf" srcId="{9CA894CC-C8B0-4069-990F-A6F5DB552633}" destId="{21275784-547B-418F-ACA9-800CF96F8086}" srcOrd="4" destOrd="0" presId="urn:microsoft.com/office/officeart/2005/8/layout/process4"/>
    <dgm:cxn modelId="{305C765D-27A0-46F5-B013-0E350F374D1D}" type="presParOf" srcId="{21275784-547B-418F-ACA9-800CF96F8086}" destId="{9DEC4F0A-8F75-4A2E-AC7A-B76E91BD65BA}" srcOrd="0" destOrd="0" presId="urn:microsoft.com/office/officeart/2005/8/layout/process4"/>
    <dgm:cxn modelId="{6FD5A036-7688-4797-8B6C-108994DC149D}" type="presParOf" srcId="{9CA894CC-C8B0-4069-990F-A6F5DB552633}" destId="{3624C523-0694-406A-A25D-B4840E5AD34F}" srcOrd="5" destOrd="0" presId="urn:microsoft.com/office/officeart/2005/8/layout/process4"/>
    <dgm:cxn modelId="{22FC3221-34EB-4F3E-AA6F-48BB6764DBDC}" type="presParOf" srcId="{9CA894CC-C8B0-4069-990F-A6F5DB552633}" destId="{A168405F-8D65-43BA-B3FD-869CE9930AEC}" srcOrd="6" destOrd="0" presId="urn:microsoft.com/office/officeart/2005/8/layout/process4"/>
    <dgm:cxn modelId="{122CD46A-602E-42B1-AADA-9C28A2952788}" type="presParOf" srcId="{A168405F-8D65-43BA-B3FD-869CE9930AEC}" destId="{FB911F61-3B6B-4159-95BF-DE63D51AFC78}" srcOrd="0" destOrd="0" presId="urn:microsoft.com/office/officeart/2005/8/layout/process4"/>
    <dgm:cxn modelId="{8AF8E342-18D1-46ED-A14D-AB66C8C784C6}" type="presParOf" srcId="{A168405F-8D65-43BA-B3FD-869CE9930AEC}" destId="{2B65D5AF-6800-49F9-93AB-BA6F91033CEE}" srcOrd="1" destOrd="0" presId="urn:microsoft.com/office/officeart/2005/8/layout/process4"/>
    <dgm:cxn modelId="{A3B11F2D-6FB5-4A97-AFD3-AB6C4784CEC5}" type="presParOf" srcId="{A168405F-8D65-43BA-B3FD-869CE9930AEC}" destId="{F05FE561-B969-4744-A4BA-D445FE4579C3}" srcOrd="2" destOrd="0" presId="urn:microsoft.com/office/officeart/2005/8/layout/process4"/>
    <dgm:cxn modelId="{6656D4C7-DE0E-4945-8148-671B3B6F4B2F}" type="presParOf" srcId="{F05FE561-B969-4744-A4BA-D445FE4579C3}" destId="{A8EEA7D1-65A2-4662-9DCA-B44631A601B3}" srcOrd="0" destOrd="0" presId="urn:microsoft.com/office/officeart/2005/8/layout/process4"/>
    <dgm:cxn modelId="{121396E7-8A5F-468F-9A9A-81B8ED93A779}" type="presParOf" srcId="{F05FE561-B969-4744-A4BA-D445FE4579C3}" destId="{4684FBF5-7EC2-40E0-8382-E9DE551A4B8E}" srcOrd="1" destOrd="0" presId="urn:microsoft.com/office/officeart/2005/8/layout/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D94952-C44F-4F19-9487-0643CA3C1766}" type="doc">
      <dgm:prSet loTypeId="urn:microsoft.com/office/officeart/2008/layout/NameandTitleOrganizationalChart" loCatId="hierarchy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C0D0B3D-6CA6-4E0F-9F7F-BBC78B599E74}">
      <dgm:prSet custT="1"/>
      <dgm:spPr>
        <a:solidFill>
          <a:srgbClr val="C0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000" b="1" i="0" u="none" strike="noStrike" cap="none" normalizeH="0" baseline="0" dirty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КОНКУРС </a:t>
          </a:r>
        </a:p>
      </dgm:t>
    </dgm:pt>
    <dgm:pt modelId="{A12744A4-0729-430E-B156-504F9675C8CF}" type="parTrans" cxnId="{A7E668D0-E262-4463-A0C4-7C93875BCDFA}">
      <dgm:prSet/>
      <dgm:spPr/>
      <dgm:t>
        <a:bodyPr/>
        <a:lstStyle/>
        <a:p>
          <a:endParaRPr lang="ru-RU" sz="1400"/>
        </a:p>
      </dgm:t>
    </dgm:pt>
    <dgm:pt modelId="{A7181A87-0FF0-458A-B5F6-BF37ED124FFC}" type="sibTrans" cxnId="{A7E668D0-E262-4463-A0C4-7C93875BCDFA}">
      <dgm:prSet custT="1"/>
      <dgm:spPr/>
      <dgm:t>
        <a:bodyPr/>
        <a:lstStyle/>
        <a:p>
          <a:endParaRPr lang="ru-RU" sz="1400" dirty="0"/>
        </a:p>
      </dgm:t>
    </dgm:pt>
    <dgm:pt modelId="{2E2FE7B3-446C-43ED-BF53-EFBF602B8992}" type="pres">
      <dgm:prSet presAssocID="{4AD94952-C44F-4F19-9487-0643CA3C17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C95589-995F-46FF-9B54-2D8E094413A3}" type="pres">
      <dgm:prSet presAssocID="{1C0D0B3D-6CA6-4E0F-9F7F-BBC78B599E74}" presName="hierRoot1" presStyleCnt="0">
        <dgm:presLayoutVars>
          <dgm:hierBranch val="init"/>
        </dgm:presLayoutVars>
      </dgm:prSet>
      <dgm:spPr/>
    </dgm:pt>
    <dgm:pt modelId="{8A2730FA-972E-4ED2-9F4A-D60626A9FFE1}" type="pres">
      <dgm:prSet presAssocID="{1C0D0B3D-6CA6-4E0F-9F7F-BBC78B599E74}" presName="rootComposite1" presStyleCnt="0"/>
      <dgm:spPr/>
    </dgm:pt>
    <dgm:pt modelId="{C170CE7C-1C19-4935-B928-3247CA46BA68}" type="pres">
      <dgm:prSet presAssocID="{1C0D0B3D-6CA6-4E0F-9F7F-BBC78B599E74}" presName="rootText1" presStyleLbl="node0" presStyleIdx="0" presStyleCnt="1" custScaleX="422185" custScaleY="97529" custLinFactY="-100000" custLinFactNeighborX="0" custLinFactNeighborY="-14939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13FEA7E-4E3F-40C7-BDDA-258C60B1E2C6}" type="pres">
      <dgm:prSet presAssocID="{1C0D0B3D-6CA6-4E0F-9F7F-BBC78B599E74}" presName="titleText1" presStyleLbl="fgAcc0" presStyleIdx="0" presStyleCnt="1" custScaleX="6633" custLinFactX="137176" custLinFactY="-281700" custLinFactNeighborX="200000" custLinFactNeighborY="-3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39DE7DE-CA15-42D8-A2AA-577306694655}" type="pres">
      <dgm:prSet presAssocID="{1C0D0B3D-6CA6-4E0F-9F7F-BBC78B599E7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70FBB93-D725-4399-86CE-09E82FA7B631}" type="pres">
      <dgm:prSet presAssocID="{1C0D0B3D-6CA6-4E0F-9F7F-BBC78B599E74}" presName="hierChild2" presStyleCnt="0"/>
      <dgm:spPr/>
    </dgm:pt>
    <dgm:pt modelId="{F0F1DCB3-DE54-47B9-A743-0C6430767E1D}" type="pres">
      <dgm:prSet presAssocID="{1C0D0B3D-6CA6-4E0F-9F7F-BBC78B599E74}" presName="hierChild3" presStyleCnt="0"/>
      <dgm:spPr/>
    </dgm:pt>
  </dgm:ptLst>
  <dgm:cxnLst>
    <dgm:cxn modelId="{63C97E0A-6217-4986-8776-A718A017FAD8}" type="presOf" srcId="{1C0D0B3D-6CA6-4E0F-9F7F-BBC78B599E74}" destId="{439DE7DE-CA15-42D8-A2AA-577306694655}" srcOrd="1" destOrd="0" presId="urn:microsoft.com/office/officeart/2008/layout/NameandTitleOrganizationalChart"/>
    <dgm:cxn modelId="{498A503C-B6CF-45D6-9CAF-3DC493774882}" type="presOf" srcId="{4AD94952-C44F-4F19-9487-0643CA3C1766}" destId="{2E2FE7B3-446C-43ED-BF53-EFBF602B8992}" srcOrd="0" destOrd="0" presId="urn:microsoft.com/office/officeart/2008/layout/NameandTitleOrganizationalChart"/>
    <dgm:cxn modelId="{C428BB23-C19E-4879-8FAE-E587C5D447E7}" type="presOf" srcId="{A7181A87-0FF0-458A-B5F6-BF37ED124FFC}" destId="{D13FEA7E-4E3F-40C7-BDDA-258C60B1E2C6}" srcOrd="0" destOrd="0" presId="urn:microsoft.com/office/officeart/2008/layout/NameandTitleOrganizationalChart"/>
    <dgm:cxn modelId="{DD6BFC1E-5885-4039-AC11-4FA110BAF9CE}" type="presOf" srcId="{1C0D0B3D-6CA6-4E0F-9F7F-BBC78B599E74}" destId="{C170CE7C-1C19-4935-B928-3247CA46BA68}" srcOrd="0" destOrd="0" presId="urn:microsoft.com/office/officeart/2008/layout/NameandTitleOrganizationalChart"/>
    <dgm:cxn modelId="{A7E668D0-E262-4463-A0C4-7C93875BCDFA}" srcId="{4AD94952-C44F-4F19-9487-0643CA3C1766}" destId="{1C0D0B3D-6CA6-4E0F-9F7F-BBC78B599E74}" srcOrd="0" destOrd="0" parTransId="{A12744A4-0729-430E-B156-504F9675C8CF}" sibTransId="{A7181A87-0FF0-458A-B5F6-BF37ED124FFC}"/>
    <dgm:cxn modelId="{CD2554BE-7920-4872-B634-91AC4D02CDF6}" type="presParOf" srcId="{2E2FE7B3-446C-43ED-BF53-EFBF602B8992}" destId="{44C95589-995F-46FF-9B54-2D8E094413A3}" srcOrd="0" destOrd="0" presId="urn:microsoft.com/office/officeart/2008/layout/NameandTitleOrganizationalChart"/>
    <dgm:cxn modelId="{86186CF6-BBF1-4462-A939-9C1EBB83888D}" type="presParOf" srcId="{44C95589-995F-46FF-9B54-2D8E094413A3}" destId="{8A2730FA-972E-4ED2-9F4A-D60626A9FFE1}" srcOrd="0" destOrd="0" presId="urn:microsoft.com/office/officeart/2008/layout/NameandTitleOrganizationalChart"/>
    <dgm:cxn modelId="{DE4C08BF-91FB-4842-90E5-E7D7FC89CD4C}" type="presParOf" srcId="{8A2730FA-972E-4ED2-9F4A-D60626A9FFE1}" destId="{C170CE7C-1C19-4935-B928-3247CA46BA68}" srcOrd="0" destOrd="0" presId="urn:microsoft.com/office/officeart/2008/layout/NameandTitleOrganizationalChart"/>
    <dgm:cxn modelId="{392B8EE0-25A7-4776-A2E6-DB88268C67A8}" type="presParOf" srcId="{8A2730FA-972E-4ED2-9F4A-D60626A9FFE1}" destId="{D13FEA7E-4E3F-40C7-BDDA-258C60B1E2C6}" srcOrd="1" destOrd="0" presId="urn:microsoft.com/office/officeart/2008/layout/NameandTitleOrganizationalChart"/>
    <dgm:cxn modelId="{7BA3E707-6B84-4728-8C2C-FB6C51C484E0}" type="presParOf" srcId="{8A2730FA-972E-4ED2-9F4A-D60626A9FFE1}" destId="{439DE7DE-CA15-42D8-A2AA-577306694655}" srcOrd="2" destOrd="0" presId="urn:microsoft.com/office/officeart/2008/layout/NameandTitleOrganizationalChart"/>
    <dgm:cxn modelId="{065673ED-E18B-426D-96D9-27319F869808}" type="presParOf" srcId="{44C95589-995F-46FF-9B54-2D8E094413A3}" destId="{670FBB93-D725-4399-86CE-09E82FA7B631}" srcOrd="1" destOrd="0" presId="urn:microsoft.com/office/officeart/2008/layout/NameandTitleOrganizationalChart"/>
    <dgm:cxn modelId="{02C57EED-78A0-4C15-AFDE-195759C5E730}" type="presParOf" srcId="{44C95589-995F-46FF-9B54-2D8E094413A3}" destId="{F0F1DCB3-DE54-47B9-A743-0C6430767E1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51E531-3EFB-4444-ACCA-42B7B0135C4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B4D03BBD-6C88-4386-8035-F8F0617D5BE2}" type="pres">
      <dgm:prSet presAssocID="{5351E531-3EFB-4444-ACCA-42B7B0135C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4F72EA77-097E-4F6E-84E3-3A0C90C4AEBB}" type="presOf" srcId="{5351E531-3EFB-4444-ACCA-42B7B0135C43}" destId="{B4D03BBD-6C88-4386-8035-F8F0617D5BE2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498B6A-A78A-48C7-9661-986AC8F0666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6A05EB-8A4E-4395-852B-0FDA605C0BF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000" b="1" dirty="0"/>
            <a:t>ПРОМЕЖУТОЧНЫЙ ПРОТОКОЛ ИТОГОВ </a:t>
          </a:r>
        </a:p>
      </dgm:t>
    </dgm:pt>
    <dgm:pt modelId="{6B936273-D913-4280-9CBD-CCD8A21061FA}" type="sibTrans" cxnId="{D1AE8BB5-BE85-4ED9-BAF8-1C81B716CD07}">
      <dgm:prSet/>
      <dgm:spPr/>
      <dgm:t>
        <a:bodyPr/>
        <a:lstStyle/>
        <a:p>
          <a:endParaRPr lang="ru-RU"/>
        </a:p>
      </dgm:t>
    </dgm:pt>
    <dgm:pt modelId="{13FD6C22-8C0E-44C5-9B0B-8662D2950E1C}" type="parTrans" cxnId="{D1AE8BB5-BE85-4ED9-BAF8-1C81B716CD07}">
      <dgm:prSet/>
      <dgm:spPr/>
      <dgm:t>
        <a:bodyPr/>
        <a:lstStyle/>
        <a:p>
          <a:endParaRPr lang="ru-RU"/>
        </a:p>
      </dgm:t>
    </dgm:pt>
    <dgm:pt modelId="{338330B5-0E5E-4743-8944-62A2DE8A6B81}">
      <dgm:prSet custT="1"/>
      <dgm:spPr>
        <a:solidFill>
          <a:srgbClr val="C00000"/>
        </a:solidFill>
      </dgm:spPr>
      <dgm:t>
        <a:bodyPr/>
        <a:lstStyle/>
        <a:p>
          <a:r>
            <a:rPr lang="ru-RU" sz="2400" b="1" dirty="0"/>
            <a:t>ПРОТОКОЛ ИТОГОВ</a:t>
          </a:r>
        </a:p>
      </dgm:t>
    </dgm:pt>
    <dgm:pt modelId="{327F17BA-A4AB-4473-9528-09EFB067A05E}" type="parTrans" cxnId="{0FD9BD4C-517B-41E5-BAD8-E0E9286F2F4B}">
      <dgm:prSet/>
      <dgm:spPr/>
      <dgm:t>
        <a:bodyPr/>
        <a:lstStyle/>
        <a:p>
          <a:endParaRPr lang="ru-RU"/>
        </a:p>
      </dgm:t>
    </dgm:pt>
    <dgm:pt modelId="{C00D2884-1940-434A-BC72-FC4F335B04B7}" type="sibTrans" cxnId="{0FD9BD4C-517B-41E5-BAD8-E0E9286F2F4B}">
      <dgm:prSet/>
      <dgm:spPr/>
      <dgm:t>
        <a:bodyPr/>
        <a:lstStyle/>
        <a:p>
          <a:endParaRPr lang="ru-RU"/>
        </a:p>
      </dgm:t>
    </dgm:pt>
    <dgm:pt modelId="{2F97222D-A222-43CE-B3E2-CBF5B53F7060}">
      <dgm:prSet/>
      <dgm:spPr/>
      <dgm:t>
        <a:bodyPr/>
        <a:lstStyle/>
        <a:p>
          <a:r>
            <a:rPr lang="ru-RU" b="1" dirty="0"/>
            <a:t>ОБЖАЛОВАНИЕ ИТОГОВ – 5 рабочих дней</a:t>
          </a:r>
        </a:p>
      </dgm:t>
    </dgm:pt>
    <dgm:pt modelId="{924130F2-7AA1-42BA-9029-FA9E65A3018C}" type="parTrans" cxnId="{5E49615A-83E1-4D42-B4A0-22851FA6E94D}">
      <dgm:prSet/>
      <dgm:spPr/>
      <dgm:t>
        <a:bodyPr/>
        <a:lstStyle/>
        <a:p>
          <a:endParaRPr lang="ru-RU"/>
        </a:p>
      </dgm:t>
    </dgm:pt>
    <dgm:pt modelId="{17516A89-7629-476E-92E4-DEDEBA05EC14}" type="sibTrans" cxnId="{5E49615A-83E1-4D42-B4A0-22851FA6E94D}">
      <dgm:prSet/>
      <dgm:spPr/>
      <dgm:t>
        <a:bodyPr/>
        <a:lstStyle/>
        <a:p>
          <a:endParaRPr lang="ru-RU"/>
        </a:p>
      </dgm:t>
    </dgm:pt>
    <dgm:pt modelId="{3868F61F-B30B-BE45-8029-229F6836EF07}">
      <dgm:prSet custT="1"/>
      <dgm:spPr>
        <a:solidFill>
          <a:srgbClr val="C00000"/>
        </a:solidFill>
      </dgm:spPr>
      <dgm:t>
        <a:bodyPr/>
        <a:lstStyle/>
        <a:p>
          <a:r>
            <a:rPr lang="ru-RU" sz="2400" b="1" dirty="0"/>
            <a:t>РАССМОТРЕНИЕ ЗАЯВОК  У «УСЛОВНОГО ПОБЕДИТЕЛЯ» АУКЦИОНА</a:t>
          </a:r>
        </a:p>
      </dgm:t>
    </dgm:pt>
    <dgm:pt modelId="{DDB02096-53DB-5448-AD36-7F257E757FFE}" type="parTrans" cxnId="{4E926B7D-F8F8-AE4A-82FC-1888DBAD8C76}">
      <dgm:prSet/>
      <dgm:spPr/>
      <dgm:t>
        <a:bodyPr/>
        <a:lstStyle/>
        <a:p>
          <a:endParaRPr lang="ru-RU"/>
        </a:p>
      </dgm:t>
    </dgm:pt>
    <dgm:pt modelId="{2A1B3CA0-1D91-784D-A767-A51A4970D067}" type="sibTrans" cxnId="{4E926B7D-F8F8-AE4A-82FC-1888DBAD8C76}">
      <dgm:prSet/>
      <dgm:spPr/>
      <dgm:t>
        <a:bodyPr/>
        <a:lstStyle/>
        <a:p>
          <a:endParaRPr lang="ru-RU"/>
        </a:p>
      </dgm:t>
    </dgm:pt>
    <dgm:pt modelId="{B70CDE3B-AB7A-43F8-AD54-E47765FE2E3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ПРОВЕДЕНИЕ ТОРГОВ </a:t>
          </a:r>
        </a:p>
      </dgm:t>
    </dgm:pt>
    <dgm:pt modelId="{903C03B9-7BAE-4B49-95A1-6191E2935A1D}" type="sibTrans" cxnId="{46AFE2FC-8D61-4138-8C03-FCC2F468BD36}">
      <dgm:prSet/>
      <dgm:spPr/>
      <dgm:t>
        <a:bodyPr/>
        <a:lstStyle/>
        <a:p>
          <a:endParaRPr lang="ru-RU"/>
        </a:p>
      </dgm:t>
    </dgm:pt>
    <dgm:pt modelId="{1FC6D445-58CA-4DF6-A612-D68CFF6A0E61}" type="parTrans" cxnId="{46AFE2FC-8D61-4138-8C03-FCC2F468BD36}">
      <dgm:prSet/>
      <dgm:spPr/>
      <dgm:t>
        <a:bodyPr/>
        <a:lstStyle/>
        <a:p>
          <a:endParaRPr lang="ru-RU"/>
        </a:p>
      </dgm:t>
    </dgm:pt>
    <dgm:pt modelId="{9CA894CC-C8B0-4069-990F-A6F5DB552633}" type="pres">
      <dgm:prSet presAssocID="{D0498B6A-A78A-48C7-9661-986AC8F066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2D0429-0F6B-45CE-90DC-71B32DDECF5C}" type="pres">
      <dgm:prSet presAssocID="{338330B5-0E5E-4743-8944-62A2DE8A6B81}" presName="boxAndChildren" presStyleCnt="0"/>
      <dgm:spPr/>
    </dgm:pt>
    <dgm:pt modelId="{3954792F-642A-405B-BA91-EF9FB4E0C331}" type="pres">
      <dgm:prSet presAssocID="{338330B5-0E5E-4743-8944-62A2DE8A6B81}" presName="parentTextBox" presStyleLbl="node1" presStyleIdx="0" presStyleCnt="4"/>
      <dgm:spPr/>
      <dgm:t>
        <a:bodyPr/>
        <a:lstStyle/>
        <a:p>
          <a:endParaRPr lang="ru-RU"/>
        </a:p>
      </dgm:t>
    </dgm:pt>
    <dgm:pt modelId="{E834F878-D80E-49E1-9956-273D35529688}" type="pres">
      <dgm:prSet presAssocID="{338330B5-0E5E-4743-8944-62A2DE8A6B81}" presName="entireBox" presStyleLbl="node1" presStyleIdx="0" presStyleCnt="4"/>
      <dgm:spPr/>
      <dgm:t>
        <a:bodyPr/>
        <a:lstStyle/>
        <a:p>
          <a:endParaRPr lang="ru-RU"/>
        </a:p>
      </dgm:t>
    </dgm:pt>
    <dgm:pt modelId="{9CAE3AEB-F845-44A2-AC58-251CA3FBFBB8}" type="pres">
      <dgm:prSet presAssocID="{338330B5-0E5E-4743-8944-62A2DE8A6B81}" presName="descendantBox" presStyleCnt="0"/>
      <dgm:spPr/>
    </dgm:pt>
    <dgm:pt modelId="{D21F2613-93F7-4AE1-A670-200C167E9F3A}" type="pres">
      <dgm:prSet presAssocID="{2F97222D-A222-43CE-B3E2-CBF5B53F7060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0B485-0A24-4209-ADD5-9A9B8AA26DE2}" type="pres">
      <dgm:prSet presAssocID="{6B936273-D913-4280-9CBD-CCD8A21061FA}" presName="sp" presStyleCnt="0"/>
      <dgm:spPr/>
    </dgm:pt>
    <dgm:pt modelId="{6CAF3238-F8B4-498D-95BD-F773C9D08C00}" type="pres">
      <dgm:prSet presAssocID="{A66A05EB-8A4E-4395-852B-0FDA605C0BFE}" presName="arrowAndChildren" presStyleCnt="0"/>
      <dgm:spPr/>
    </dgm:pt>
    <dgm:pt modelId="{CF2E921E-A5AD-47F7-83B6-1194B210BAB6}" type="pres">
      <dgm:prSet presAssocID="{A66A05EB-8A4E-4395-852B-0FDA605C0BFE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1593629F-A1A6-054F-BD00-290FDE4EB724}" type="pres">
      <dgm:prSet presAssocID="{2A1B3CA0-1D91-784D-A767-A51A4970D067}" presName="sp" presStyleCnt="0"/>
      <dgm:spPr/>
    </dgm:pt>
    <dgm:pt modelId="{00D0D80B-9A80-A843-AEA9-645F1C434C69}" type="pres">
      <dgm:prSet presAssocID="{3868F61F-B30B-BE45-8029-229F6836EF07}" presName="arrowAndChildren" presStyleCnt="0"/>
      <dgm:spPr/>
    </dgm:pt>
    <dgm:pt modelId="{4B8C7DCC-3D27-8849-A59B-C789E8B698C2}" type="pres">
      <dgm:prSet presAssocID="{3868F61F-B30B-BE45-8029-229F6836EF07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8D0F7EE7-5E04-4679-AC41-C416FB261A12}" type="pres">
      <dgm:prSet presAssocID="{903C03B9-7BAE-4B49-95A1-6191E2935A1D}" presName="sp" presStyleCnt="0"/>
      <dgm:spPr/>
    </dgm:pt>
    <dgm:pt modelId="{9569709D-E797-4100-A87E-14B12F34B7D3}" type="pres">
      <dgm:prSet presAssocID="{B70CDE3B-AB7A-43F8-AD54-E47765FE2E35}" presName="arrowAndChildren" presStyleCnt="0"/>
      <dgm:spPr/>
    </dgm:pt>
    <dgm:pt modelId="{AD21B147-B2BD-4800-8577-54431E2DA4D7}" type="pres">
      <dgm:prSet presAssocID="{B70CDE3B-AB7A-43F8-AD54-E47765FE2E35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4E926B7D-F8F8-AE4A-82FC-1888DBAD8C76}" srcId="{D0498B6A-A78A-48C7-9661-986AC8F06664}" destId="{3868F61F-B30B-BE45-8029-229F6836EF07}" srcOrd="1" destOrd="0" parTransId="{DDB02096-53DB-5448-AD36-7F257E757FFE}" sibTransId="{2A1B3CA0-1D91-784D-A767-A51A4970D067}"/>
    <dgm:cxn modelId="{D1AE8BB5-BE85-4ED9-BAF8-1C81B716CD07}" srcId="{D0498B6A-A78A-48C7-9661-986AC8F06664}" destId="{A66A05EB-8A4E-4395-852B-0FDA605C0BFE}" srcOrd="2" destOrd="0" parTransId="{13FD6C22-8C0E-44C5-9B0B-8662D2950E1C}" sibTransId="{6B936273-D913-4280-9CBD-CCD8A21061FA}"/>
    <dgm:cxn modelId="{2AB473EE-4305-2D4A-A368-989E1631C537}" type="presOf" srcId="{3868F61F-B30B-BE45-8029-229F6836EF07}" destId="{4B8C7DCC-3D27-8849-A59B-C789E8B698C2}" srcOrd="0" destOrd="0" presId="urn:microsoft.com/office/officeart/2005/8/layout/process4"/>
    <dgm:cxn modelId="{1D7F11C9-E555-4038-80C5-B7CA708E2FEC}" type="presOf" srcId="{338330B5-0E5E-4743-8944-62A2DE8A6B81}" destId="{3954792F-642A-405B-BA91-EF9FB4E0C331}" srcOrd="0" destOrd="0" presId="urn:microsoft.com/office/officeart/2005/8/layout/process4"/>
    <dgm:cxn modelId="{4724E7AB-610E-43C9-8CAC-95FF0940982C}" type="presOf" srcId="{D0498B6A-A78A-48C7-9661-986AC8F06664}" destId="{9CA894CC-C8B0-4069-990F-A6F5DB552633}" srcOrd="0" destOrd="0" presId="urn:microsoft.com/office/officeart/2005/8/layout/process4"/>
    <dgm:cxn modelId="{0FD9BD4C-517B-41E5-BAD8-E0E9286F2F4B}" srcId="{D0498B6A-A78A-48C7-9661-986AC8F06664}" destId="{338330B5-0E5E-4743-8944-62A2DE8A6B81}" srcOrd="3" destOrd="0" parTransId="{327F17BA-A4AB-4473-9528-09EFB067A05E}" sibTransId="{C00D2884-1940-434A-BC72-FC4F335B04B7}"/>
    <dgm:cxn modelId="{22DDE758-087B-4DB9-A3BC-16ED6B1A019C}" type="presOf" srcId="{2F97222D-A222-43CE-B3E2-CBF5B53F7060}" destId="{D21F2613-93F7-4AE1-A670-200C167E9F3A}" srcOrd="0" destOrd="0" presId="urn:microsoft.com/office/officeart/2005/8/layout/process4"/>
    <dgm:cxn modelId="{46AFE2FC-8D61-4138-8C03-FCC2F468BD36}" srcId="{D0498B6A-A78A-48C7-9661-986AC8F06664}" destId="{B70CDE3B-AB7A-43F8-AD54-E47765FE2E35}" srcOrd="0" destOrd="0" parTransId="{1FC6D445-58CA-4DF6-A612-D68CFF6A0E61}" sibTransId="{903C03B9-7BAE-4B49-95A1-6191E2935A1D}"/>
    <dgm:cxn modelId="{24399683-CE56-4979-9B75-9E15A1EFE034}" type="presOf" srcId="{A66A05EB-8A4E-4395-852B-0FDA605C0BFE}" destId="{CF2E921E-A5AD-47F7-83B6-1194B210BAB6}" srcOrd="0" destOrd="0" presId="urn:microsoft.com/office/officeart/2005/8/layout/process4"/>
    <dgm:cxn modelId="{48CF4A67-ACF6-4723-B5D2-9D5FDE3990C9}" type="presOf" srcId="{B70CDE3B-AB7A-43F8-AD54-E47765FE2E35}" destId="{AD21B147-B2BD-4800-8577-54431E2DA4D7}" srcOrd="0" destOrd="0" presId="urn:microsoft.com/office/officeart/2005/8/layout/process4"/>
    <dgm:cxn modelId="{5E49615A-83E1-4D42-B4A0-22851FA6E94D}" srcId="{338330B5-0E5E-4743-8944-62A2DE8A6B81}" destId="{2F97222D-A222-43CE-B3E2-CBF5B53F7060}" srcOrd="0" destOrd="0" parTransId="{924130F2-7AA1-42BA-9029-FA9E65A3018C}" sibTransId="{17516A89-7629-476E-92E4-DEDEBA05EC14}"/>
    <dgm:cxn modelId="{219184F4-EE99-4039-9F61-8A8EFB1D6AD8}" type="presOf" srcId="{338330B5-0E5E-4743-8944-62A2DE8A6B81}" destId="{E834F878-D80E-49E1-9956-273D35529688}" srcOrd="1" destOrd="0" presId="urn:microsoft.com/office/officeart/2005/8/layout/process4"/>
    <dgm:cxn modelId="{D6442399-094C-4852-A5F0-91DB569E5453}" type="presParOf" srcId="{9CA894CC-C8B0-4069-990F-A6F5DB552633}" destId="{C72D0429-0F6B-45CE-90DC-71B32DDECF5C}" srcOrd="0" destOrd="0" presId="urn:microsoft.com/office/officeart/2005/8/layout/process4"/>
    <dgm:cxn modelId="{C6C24E76-0D23-489A-9C0F-5D2EFD6A94A8}" type="presParOf" srcId="{C72D0429-0F6B-45CE-90DC-71B32DDECF5C}" destId="{3954792F-642A-405B-BA91-EF9FB4E0C331}" srcOrd="0" destOrd="0" presId="urn:microsoft.com/office/officeart/2005/8/layout/process4"/>
    <dgm:cxn modelId="{4BA1BF89-17A6-4178-A2B6-407873603B0E}" type="presParOf" srcId="{C72D0429-0F6B-45CE-90DC-71B32DDECF5C}" destId="{E834F878-D80E-49E1-9956-273D35529688}" srcOrd="1" destOrd="0" presId="urn:microsoft.com/office/officeart/2005/8/layout/process4"/>
    <dgm:cxn modelId="{1A64EB49-67C1-4BA2-A587-A68B6BFB214D}" type="presParOf" srcId="{C72D0429-0F6B-45CE-90DC-71B32DDECF5C}" destId="{9CAE3AEB-F845-44A2-AC58-251CA3FBFBB8}" srcOrd="2" destOrd="0" presId="urn:microsoft.com/office/officeart/2005/8/layout/process4"/>
    <dgm:cxn modelId="{B3FFD62B-BDD4-4FF5-8930-2A5A5DBF846B}" type="presParOf" srcId="{9CAE3AEB-F845-44A2-AC58-251CA3FBFBB8}" destId="{D21F2613-93F7-4AE1-A670-200C167E9F3A}" srcOrd="0" destOrd="0" presId="urn:microsoft.com/office/officeart/2005/8/layout/process4"/>
    <dgm:cxn modelId="{DB14E162-4C5B-4ADC-ADAD-CE78E2F479AB}" type="presParOf" srcId="{9CA894CC-C8B0-4069-990F-A6F5DB552633}" destId="{3D30B485-0A24-4209-ADD5-9A9B8AA26DE2}" srcOrd="1" destOrd="0" presId="urn:microsoft.com/office/officeart/2005/8/layout/process4"/>
    <dgm:cxn modelId="{8829FC60-38D0-4BA3-96D0-E5003BD27D5D}" type="presParOf" srcId="{9CA894CC-C8B0-4069-990F-A6F5DB552633}" destId="{6CAF3238-F8B4-498D-95BD-F773C9D08C00}" srcOrd="2" destOrd="0" presId="urn:microsoft.com/office/officeart/2005/8/layout/process4"/>
    <dgm:cxn modelId="{22F127D3-342F-4AD9-8466-4D8FCD04C756}" type="presParOf" srcId="{6CAF3238-F8B4-498D-95BD-F773C9D08C00}" destId="{CF2E921E-A5AD-47F7-83B6-1194B210BAB6}" srcOrd="0" destOrd="0" presId="urn:microsoft.com/office/officeart/2005/8/layout/process4"/>
    <dgm:cxn modelId="{1EC29D8C-360C-0249-BA54-E7C5A106F3F8}" type="presParOf" srcId="{9CA894CC-C8B0-4069-990F-A6F5DB552633}" destId="{1593629F-A1A6-054F-BD00-290FDE4EB724}" srcOrd="3" destOrd="0" presId="urn:microsoft.com/office/officeart/2005/8/layout/process4"/>
    <dgm:cxn modelId="{E4ADA70E-7ADE-CD4D-B063-940784751351}" type="presParOf" srcId="{9CA894CC-C8B0-4069-990F-A6F5DB552633}" destId="{00D0D80B-9A80-A843-AEA9-645F1C434C69}" srcOrd="4" destOrd="0" presId="urn:microsoft.com/office/officeart/2005/8/layout/process4"/>
    <dgm:cxn modelId="{2F8EFCF5-46ED-A744-B0C8-A2C49E4C03AB}" type="presParOf" srcId="{00D0D80B-9A80-A843-AEA9-645F1C434C69}" destId="{4B8C7DCC-3D27-8849-A59B-C789E8B698C2}" srcOrd="0" destOrd="0" presId="urn:microsoft.com/office/officeart/2005/8/layout/process4"/>
    <dgm:cxn modelId="{F5A33BE7-AEE8-40D9-893F-CE586F355293}" type="presParOf" srcId="{9CA894CC-C8B0-4069-990F-A6F5DB552633}" destId="{8D0F7EE7-5E04-4679-AC41-C416FB261A12}" srcOrd="5" destOrd="0" presId="urn:microsoft.com/office/officeart/2005/8/layout/process4"/>
    <dgm:cxn modelId="{4A7DD6D5-ED88-402E-8A12-88D5593DC9BB}" type="presParOf" srcId="{9CA894CC-C8B0-4069-990F-A6F5DB552633}" destId="{9569709D-E797-4100-A87E-14B12F34B7D3}" srcOrd="6" destOrd="0" presId="urn:microsoft.com/office/officeart/2005/8/layout/process4"/>
    <dgm:cxn modelId="{4403CE55-BF11-483F-B8D3-559AB70AD496}" type="presParOf" srcId="{9569709D-E797-4100-A87E-14B12F34B7D3}" destId="{AD21B147-B2BD-4800-8577-54431E2DA4D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51E531-3EFB-4444-ACCA-42B7B0135C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4D03BBD-6C88-4386-8035-F8F0617D5BE2}" type="pres">
      <dgm:prSet presAssocID="{5351E531-3EFB-4444-ACCA-42B7B0135C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8F6E091D-5482-457C-9CC4-455B5E51ADF9}" type="presOf" srcId="{5351E531-3EFB-4444-ACCA-42B7B0135C43}" destId="{B4D03BBD-6C88-4386-8035-F8F0617D5BE2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F5B19-CB6A-433D-96F2-9D351310A3CD}">
      <dsp:nvSpPr>
        <dsp:cNvPr id="0" name=""/>
        <dsp:cNvSpPr/>
      </dsp:nvSpPr>
      <dsp:spPr>
        <a:xfrm>
          <a:off x="4048357" y="1941137"/>
          <a:ext cx="2292386" cy="762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722"/>
              </a:lnTo>
              <a:lnTo>
                <a:pt x="2292386" y="494722"/>
              </a:lnTo>
              <a:lnTo>
                <a:pt x="2292386" y="762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88AD6-2513-485C-BE9A-0C0EFA450542}">
      <dsp:nvSpPr>
        <dsp:cNvPr id="0" name=""/>
        <dsp:cNvSpPr/>
      </dsp:nvSpPr>
      <dsp:spPr>
        <a:xfrm>
          <a:off x="2115495" y="1941137"/>
          <a:ext cx="1932862" cy="709733"/>
        </a:xfrm>
        <a:custGeom>
          <a:avLst/>
          <a:gdLst/>
          <a:ahLst/>
          <a:cxnLst/>
          <a:rect l="0" t="0" r="0" b="0"/>
          <a:pathLst>
            <a:path>
              <a:moveTo>
                <a:pt x="1932862" y="0"/>
              </a:moveTo>
              <a:lnTo>
                <a:pt x="1932862" y="441465"/>
              </a:lnTo>
              <a:lnTo>
                <a:pt x="0" y="441465"/>
              </a:lnTo>
              <a:lnTo>
                <a:pt x="0" y="709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1448B-18AC-4E67-A811-C76FF8AF8FE1}">
      <dsp:nvSpPr>
        <dsp:cNvPr id="0" name=""/>
        <dsp:cNvSpPr/>
      </dsp:nvSpPr>
      <dsp:spPr>
        <a:xfrm>
          <a:off x="0" y="0"/>
          <a:ext cx="8096715" cy="1941137"/>
        </a:xfrm>
        <a:prstGeom prst="rect">
          <a:avLst/>
        </a:prstGeom>
        <a:solidFill>
          <a:srgbClr val="C00000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800" b="1" kern="1200" dirty="0">
              <a:solidFill>
                <a:schemeClr val="bg1"/>
              </a:solidFill>
            </a:rPr>
            <a:t>Основные нормативно-правовые документы, регулирующие процедуры закупок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800" b="1" kern="1200" dirty="0">
              <a:solidFill>
                <a:schemeClr val="bg1"/>
              </a:solidFill>
            </a:rPr>
            <a:t> в Республике Казахстан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8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highlight>
              <a:srgbClr val="FFFF00"/>
            </a:highlight>
            <a:latin typeface="Arial" charset="0"/>
            <a:cs typeface="Arial" charset="0"/>
          </a:endParaRPr>
        </a:p>
      </dsp:txBody>
      <dsp:txXfrm>
        <a:off x="0" y="0"/>
        <a:ext cx="8096715" cy="1941137"/>
      </dsp:txXfrm>
    </dsp:sp>
    <dsp:sp modelId="{59E469DD-E6DA-4A96-A11C-E6D305541D65}">
      <dsp:nvSpPr>
        <dsp:cNvPr id="0" name=""/>
        <dsp:cNvSpPr/>
      </dsp:nvSpPr>
      <dsp:spPr>
        <a:xfrm>
          <a:off x="54531" y="2650870"/>
          <a:ext cx="4121927" cy="1777621"/>
        </a:xfrm>
        <a:prstGeom prst="rect">
          <a:avLst/>
        </a:prstGeom>
        <a:solidFill>
          <a:schemeClr val="bg1">
            <a:lumMod val="85000"/>
            <a:alpha val="5019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ЗАКОН РЕСПУБЛИКИ КАЗАХСТАН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о государственных закупках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6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  <a:cs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5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4531" y="2650870"/>
        <a:ext cx="4121927" cy="1777621"/>
      </dsp:txXfrm>
    </dsp:sp>
    <dsp:sp modelId="{7829E262-E2AB-49EC-B699-1BA3F2D88E88}">
      <dsp:nvSpPr>
        <dsp:cNvPr id="0" name=""/>
        <dsp:cNvSpPr/>
      </dsp:nvSpPr>
      <dsp:spPr>
        <a:xfrm>
          <a:off x="4531722" y="2704128"/>
          <a:ext cx="3618043" cy="1724363"/>
        </a:xfrm>
        <a:prstGeom prst="rect">
          <a:avLst/>
        </a:prstGeom>
        <a:solidFill>
          <a:schemeClr val="bg1">
            <a:lumMod val="8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ПРАВИЛА ОСУЩЕСТВЛЕНИЯ ГОСУДАРСТВЕННЫХ ЗАКУПОК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rPr>
            <a:t>ПРИКАЗ №648</a:t>
          </a:r>
        </a:p>
      </dsp:txBody>
      <dsp:txXfrm>
        <a:off x="4531722" y="2704128"/>
        <a:ext cx="3618043" cy="17243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47B4F-E8D0-40FE-971B-958A1D9503EC}">
      <dsp:nvSpPr>
        <dsp:cNvPr id="0" name=""/>
        <dsp:cNvSpPr/>
      </dsp:nvSpPr>
      <dsp:spPr>
        <a:xfrm>
          <a:off x="1915907" y="294724"/>
          <a:ext cx="4469272" cy="4469272"/>
        </a:xfrm>
        <a:prstGeom prst="circularArrow">
          <a:avLst>
            <a:gd name="adj1" fmla="val 5274"/>
            <a:gd name="adj2" fmla="val 312630"/>
            <a:gd name="adj3" fmla="val 14196575"/>
            <a:gd name="adj4" fmla="val 1714550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3F9A7-00D4-46C5-859E-81A52792879D}">
      <dsp:nvSpPr>
        <dsp:cNvPr id="0" name=""/>
        <dsp:cNvSpPr/>
      </dsp:nvSpPr>
      <dsp:spPr>
        <a:xfrm>
          <a:off x="3285790" y="78209"/>
          <a:ext cx="1729506" cy="1307951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ДОГОВОР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ст. 43-46 Закона</a:t>
          </a:r>
        </a:p>
      </dsp:txBody>
      <dsp:txXfrm>
        <a:off x="3349639" y="142058"/>
        <a:ext cx="1601808" cy="1180253"/>
      </dsp:txXfrm>
    </dsp:sp>
    <dsp:sp modelId="{353D094F-B678-477E-9B61-964AAE454ECF}">
      <dsp:nvSpPr>
        <dsp:cNvPr id="0" name=""/>
        <dsp:cNvSpPr/>
      </dsp:nvSpPr>
      <dsp:spPr>
        <a:xfrm>
          <a:off x="5337261" y="1094711"/>
          <a:ext cx="1547714" cy="971161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>
              <a:solidFill>
                <a:schemeClr val="bg1"/>
              </a:solidFill>
            </a:rPr>
            <a:t>СРОКИ ПОДПИСАНИЯ ОБЕИМИ СТОРОНАМИ</a:t>
          </a:r>
        </a:p>
      </dsp:txBody>
      <dsp:txXfrm>
        <a:off x="5384669" y="1142119"/>
        <a:ext cx="1452898" cy="876345"/>
      </dsp:txXfrm>
    </dsp:sp>
    <dsp:sp modelId="{0749FFE1-6474-494B-9E30-66C82F4CDDB0}">
      <dsp:nvSpPr>
        <dsp:cNvPr id="0" name=""/>
        <dsp:cNvSpPr/>
      </dsp:nvSpPr>
      <dsp:spPr>
        <a:xfrm>
          <a:off x="5283183" y="2605704"/>
          <a:ext cx="1702806" cy="85140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>
              <a:solidFill>
                <a:schemeClr val="bg1"/>
              </a:solidFill>
            </a:rPr>
            <a:t>ОПЛАТА ЗА ПОСТАВЛЕННЫЕ ТРУ НЕ ПОЗДНЕЕ 30 календарных дней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5324745" y="2647266"/>
        <a:ext cx="1619682" cy="768279"/>
      </dsp:txXfrm>
    </dsp:sp>
    <dsp:sp modelId="{E9D56969-A970-453E-8279-21E3D30E4BD1}">
      <dsp:nvSpPr>
        <dsp:cNvPr id="0" name=""/>
        <dsp:cNvSpPr/>
      </dsp:nvSpPr>
      <dsp:spPr>
        <a:xfrm>
          <a:off x="3243237" y="3493000"/>
          <a:ext cx="1924375" cy="1034531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ОБЕСПЕЧЕНИЕ ИСПОЛНЕНИЯ ДОГОВОРА во всех способах</a:t>
          </a:r>
        </a:p>
      </dsp:txBody>
      <dsp:txXfrm>
        <a:off x="3293739" y="3543502"/>
        <a:ext cx="1823371" cy="933527"/>
      </dsp:txXfrm>
    </dsp:sp>
    <dsp:sp modelId="{A4448CE1-F938-40CB-8F06-AE2214A075FA}">
      <dsp:nvSpPr>
        <dsp:cNvPr id="0" name=""/>
        <dsp:cNvSpPr/>
      </dsp:nvSpPr>
      <dsp:spPr>
        <a:xfrm>
          <a:off x="1423822" y="2629151"/>
          <a:ext cx="1702806" cy="851403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МИНИМАЛЬНЫЙ СРОК ПОСТАВКИ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15 календарных дней</a:t>
          </a:r>
        </a:p>
      </dsp:txBody>
      <dsp:txXfrm>
        <a:off x="1465384" y="2670713"/>
        <a:ext cx="1619682" cy="768279"/>
      </dsp:txXfrm>
    </dsp:sp>
    <dsp:sp modelId="{77BC5F70-ADA9-4058-98BD-0BCD24E114D3}">
      <dsp:nvSpPr>
        <dsp:cNvPr id="0" name=""/>
        <dsp:cNvSpPr/>
      </dsp:nvSpPr>
      <dsp:spPr>
        <a:xfrm>
          <a:off x="1340276" y="1079570"/>
          <a:ext cx="1818222" cy="120564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Посредством веб-портала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ТИПОВОЙ/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НЕТИПОВОЙ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С 2019 года (ст.39 п.3)</a:t>
          </a:r>
        </a:p>
      </dsp:txBody>
      <dsp:txXfrm>
        <a:off x="1399131" y="1138425"/>
        <a:ext cx="1700512" cy="10879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0CE7C-1C19-4935-B928-3247CA46BA68}">
      <dsp:nvSpPr>
        <dsp:cNvPr id="0" name=""/>
        <dsp:cNvSpPr/>
      </dsp:nvSpPr>
      <dsp:spPr>
        <a:xfrm>
          <a:off x="95551" y="459980"/>
          <a:ext cx="8017807" cy="976170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130762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ТИПОВЫЕ ФОРМЫ ДОГОВОРОВ</a:t>
          </a:r>
        </a:p>
      </dsp:txBody>
      <dsp:txXfrm>
        <a:off x="95551" y="459980"/>
        <a:ext cx="8017807" cy="976170"/>
      </dsp:txXfrm>
    </dsp:sp>
    <dsp:sp modelId="{D13FEA7E-4E3F-40C7-BDDA-258C60B1E2C6}">
      <dsp:nvSpPr>
        <dsp:cNvPr id="0" name=""/>
        <dsp:cNvSpPr/>
      </dsp:nvSpPr>
      <dsp:spPr>
        <a:xfrm>
          <a:off x="6157331" y="2484390"/>
          <a:ext cx="1610785" cy="30888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157331" y="2484390"/>
        <a:ext cx="1610785" cy="3088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0CE7C-1C19-4935-B928-3247CA46BA68}">
      <dsp:nvSpPr>
        <dsp:cNvPr id="0" name=""/>
        <dsp:cNvSpPr/>
      </dsp:nvSpPr>
      <dsp:spPr>
        <a:xfrm>
          <a:off x="177058" y="0"/>
          <a:ext cx="8516810" cy="2744297"/>
        </a:xfrm>
        <a:prstGeom prst="rect">
          <a:avLst/>
        </a:prstGeom>
        <a:solidFill>
          <a:srgbClr val="C00000"/>
        </a:solidFill>
        <a:ln>
          <a:solidFill>
            <a:schemeClr val="accent2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33388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ст.43 пп.9-12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Обеспечение исполнения договора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3% и сумма антидемпинга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none" strike="noStrike" kern="1200" cap="none" normalizeH="0" baseline="0" dirty="0">
            <a:ln/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just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b="1" kern="1200" dirty="0">
              <a:solidFill>
                <a:schemeClr val="tx1"/>
              </a:solidFill>
              <a:highlight>
                <a:srgbClr val="C0C0C0"/>
              </a:highlight>
            </a:rPr>
            <a:t>Поставщик в течение десяти рабочих дней </a:t>
          </a:r>
          <a:r>
            <a:rPr lang="ru-RU" sz="1800" b="1" kern="1200" dirty="0">
              <a:solidFill>
                <a:srgbClr val="C00000"/>
              </a:solidFill>
              <a:highlight>
                <a:srgbClr val="C0C0C0"/>
              </a:highlight>
            </a:rPr>
            <a:t>со дня вступления в силу договора </a:t>
          </a:r>
          <a:r>
            <a:rPr lang="ru-RU" sz="1800" b="1" kern="1200" dirty="0">
              <a:solidFill>
                <a:schemeClr val="tx1"/>
              </a:solidFill>
              <a:highlight>
                <a:srgbClr val="C0C0C0"/>
              </a:highlight>
            </a:rPr>
            <a:t>о государственных закупках обязан внести обеспечение исполнения договора о государственных закупках, а также сумму в соответствии со статьей 26 настоящего Закона (при наличии).</a:t>
          </a:r>
          <a:endParaRPr kumimoji="0" lang="ru-RU" sz="1800" b="1" i="0" u="none" strike="noStrike" kern="1200" cap="none" normalizeH="0" baseline="0" dirty="0">
            <a:ln/>
            <a:solidFill>
              <a:schemeClr val="tx1"/>
            </a:solidFill>
            <a:effectLst/>
            <a:highlight>
              <a:srgbClr val="C0C0C0"/>
            </a:highlight>
            <a:latin typeface="Arial" charset="0"/>
            <a:cs typeface="Arial" charset="0"/>
          </a:endParaRPr>
        </a:p>
      </dsp:txBody>
      <dsp:txXfrm>
        <a:off x="177058" y="0"/>
        <a:ext cx="8516810" cy="2744297"/>
      </dsp:txXfrm>
    </dsp:sp>
    <dsp:sp modelId="{D13FEA7E-4E3F-40C7-BDDA-258C60B1E2C6}">
      <dsp:nvSpPr>
        <dsp:cNvPr id="0" name=""/>
        <dsp:cNvSpPr/>
      </dsp:nvSpPr>
      <dsp:spPr>
        <a:xfrm>
          <a:off x="8640963" y="72007"/>
          <a:ext cx="60779" cy="31508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8640963" y="72007"/>
        <a:ext cx="60779" cy="315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88AD6-2513-485C-BE9A-0C0EFA450542}">
      <dsp:nvSpPr>
        <dsp:cNvPr id="0" name=""/>
        <dsp:cNvSpPr/>
      </dsp:nvSpPr>
      <dsp:spPr>
        <a:xfrm>
          <a:off x="4030305" y="1383851"/>
          <a:ext cx="91440" cy="849279"/>
        </a:xfrm>
        <a:custGeom>
          <a:avLst/>
          <a:gdLst/>
          <a:ahLst/>
          <a:cxnLst/>
          <a:rect l="0" t="0" r="0" b="0"/>
          <a:pathLst>
            <a:path>
              <a:moveTo>
                <a:pt x="74150" y="0"/>
              </a:moveTo>
              <a:lnTo>
                <a:pt x="74150" y="498908"/>
              </a:lnTo>
              <a:lnTo>
                <a:pt x="45720" y="498908"/>
              </a:lnTo>
              <a:lnTo>
                <a:pt x="45720" y="8492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1448B-18AC-4E67-A811-C76FF8AF8FE1}">
      <dsp:nvSpPr>
        <dsp:cNvPr id="0" name=""/>
        <dsp:cNvSpPr/>
      </dsp:nvSpPr>
      <dsp:spPr>
        <a:xfrm>
          <a:off x="0" y="0"/>
          <a:ext cx="8208910" cy="138385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2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           </a:t>
          </a:r>
          <a:r>
            <a:rPr lang="ru-RU" sz="3200" b="1" kern="1200" dirty="0">
              <a:solidFill>
                <a:srgbClr val="FF0000"/>
              </a:solidFill>
            </a:rPr>
            <a:t> </a:t>
          </a:r>
          <a:r>
            <a:rPr lang="ru-RU" sz="2800" b="1" kern="1200" dirty="0">
              <a:solidFill>
                <a:schemeClr val="tx1"/>
              </a:solidFill>
            </a:rPr>
            <a:t>Электронный</a:t>
          </a:r>
        </a:p>
        <a:p>
          <a:pPr marL="0" marR="0" lvl="0" indent="0" algn="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800" b="1" kern="1200" dirty="0">
              <a:solidFill>
                <a:schemeClr val="tx1"/>
              </a:solidFill>
            </a:rPr>
            <a:t> каталог товаров</a:t>
          </a:r>
          <a:endParaRPr kumimoji="0" lang="ru-RU" sz="28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lvl="0" indent="0" algn="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sz="28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</a:t>
          </a:r>
          <a:r>
            <a:rPr kumimoji="0" lang="ru-RU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ст. 12-1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8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67554" y="67554"/>
        <a:ext cx="8073802" cy="1248743"/>
      </dsp:txXfrm>
    </dsp:sp>
    <dsp:sp modelId="{59E469DD-E6DA-4A96-A11C-E6D305541D65}">
      <dsp:nvSpPr>
        <dsp:cNvPr id="0" name=""/>
        <dsp:cNvSpPr/>
      </dsp:nvSpPr>
      <dsp:spPr>
        <a:xfrm>
          <a:off x="15149" y="2233131"/>
          <a:ext cx="8121751" cy="2087348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91440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ru-RU" sz="1800" b="1" kern="1200" dirty="0">
              <a:solidFill>
                <a:schemeClr val="tx1"/>
              </a:solidFill>
            </a:rPr>
            <a:t>1. Государственные закупки товаров осуществляются из электронного каталога товаров.</a:t>
          </a:r>
          <a:endParaRPr lang="ru-KZ" sz="1800" b="1" kern="1200" dirty="0">
            <a:solidFill>
              <a:schemeClr val="tx1"/>
            </a:solidFill>
          </a:endParaRPr>
        </a:p>
        <a:p>
          <a:pPr marL="0" lvl="0" indent="0" algn="just" defTabSz="914400">
            <a:lnSpc>
              <a:spcPct val="100000"/>
            </a:lnSpc>
            <a:spcBef>
              <a:spcPct val="0"/>
            </a:spcBef>
            <a:spcAft>
              <a:spcPct val="0"/>
            </a:spcAft>
          </a:pPr>
          <a:r>
            <a:rPr lang="ru-RU" sz="1800" b="1" kern="1200" dirty="0">
              <a:solidFill>
                <a:schemeClr val="tx1"/>
              </a:solidFill>
            </a:rPr>
            <a:t>2. Государственные закупки товаров из электронного каталога товаров осуществляются по перечню товаров, утвержденному уполномоченным органом в порядке, определенном правилами осуществления государственных закупок.</a:t>
          </a:r>
          <a:endParaRPr kumimoji="0" lang="ru-RU" sz="18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17045" y="2335027"/>
        <a:ext cx="7917959" cy="1883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78CBD-28FB-41CD-8CE4-97947514000D}">
      <dsp:nvSpPr>
        <dsp:cNvPr id="0" name=""/>
        <dsp:cNvSpPr/>
      </dsp:nvSpPr>
      <dsp:spPr>
        <a:xfrm>
          <a:off x="3312367" y="1652"/>
          <a:ext cx="4968552" cy="3381070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85000"/>
          </a:schemeClr>
        </a:solidFill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kumimoji="0" lang="ru-RU" sz="2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+mj-lt"/>
              <a:cs typeface="Arial" charset="0"/>
            </a:rPr>
            <a:t>КОНКУРС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kumimoji="0" lang="ru-RU" sz="2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+mj-lt"/>
              <a:cs typeface="Arial" charset="0"/>
            </a:rPr>
            <a:t>АУКЦИОН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kumimoji="0" lang="ru-RU" sz="2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+mj-lt"/>
              <a:cs typeface="Arial" charset="0"/>
            </a:rPr>
            <a:t>ЗЦП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kumimoji="0" lang="ru-RU" sz="2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+mj-lt"/>
              <a:cs typeface="Arial" charset="0"/>
            </a:rPr>
            <a:t>ОДИН ИСТОЧНИК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kumimoji="0" lang="ru-RU" sz="2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+mj-lt"/>
              <a:cs typeface="Arial" charset="0"/>
            </a:rPr>
            <a:t>ТОВАРНЫЕ БИРЖИ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•"/>
            <a:tabLst/>
          </a:pPr>
          <a:r>
            <a:rPr kumimoji="0" lang="ru-RU" sz="2400" b="1" i="0" u="none" strike="noStrike" kern="1200" cap="none" normalizeH="0" baseline="0" dirty="0">
              <a:ln/>
              <a:solidFill>
                <a:srgbClr val="FF0000"/>
              </a:solidFill>
              <a:effectLst/>
              <a:latin typeface="+mj-lt"/>
              <a:cs typeface="Arial" charset="0"/>
            </a:rPr>
            <a:t>ЭЛЕКТРОННЫЙ МАГАЗИН</a:t>
          </a:r>
        </a:p>
      </dsp:txBody>
      <dsp:txXfrm>
        <a:off x="3312367" y="424286"/>
        <a:ext cx="3700651" cy="2535802"/>
      </dsp:txXfrm>
    </dsp:sp>
    <dsp:sp modelId="{04D25A0C-1203-42AD-9768-F0EC9757036B}">
      <dsp:nvSpPr>
        <dsp:cNvPr id="0" name=""/>
        <dsp:cNvSpPr/>
      </dsp:nvSpPr>
      <dsp:spPr>
        <a:xfrm>
          <a:off x="0" y="1652"/>
          <a:ext cx="3312368" cy="338107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СТАТЬЯ 13 ЗАКОНА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none" strike="noStrike" kern="1200" cap="none" normalizeH="0" baseline="0" dirty="0">
            <a:ln/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none" strike="noStrike" kern="1200" cap="none" normalizeH="0" baseline="0" dirty="0">
            <a:ln/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none" strike="noStrike" kern="1200" cap="none" normalizeH="0" baseline="0" dirty="0">
            <a:ln/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none" strike="noStrike" kern="1200" cap="none" normalizeH="0" baseline="0" dirty="0">
            <a:ln/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none" strike="noStrike" kern="1200" cap="none" normalizeH="0" baseline="0" dirty="0">
            <a:ln/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none" strike="noStrike" kern="1200" cap="none" normalizeH="0" baseline="0" dirty="0">
            <a:ln/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>
              <a:ln/>
              <a:solidFill>
                <a:srgbClr val="FF0000"/>
              </a:solidFill>
              <a:effectLst/>
              <a:latin typeface="Arial" charset="0"/>
              <a:cs typeface="Arial" charset="0"/>
            </a:rPr>
            <a:t>НОВЫЙ СПОСОБ</a:t>
          </a:r>
        </a:p>
      </dsp:txBody>
      <dsp:txXfrm>
        <a:off x="161696" y="163348"/>
        <a:ext cx="2988976" cy="3057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383F2-378B-489C-BF83-55FD70FAF6E5}">
      <dsp:nvSpPr>
        <dsp:cNvPr id="0" name=""/>
        <dsp:cNvSpPr/>
      </dsp:nvSpPr>
      <dsp:spPr>
        <a:xfrm rot="5400000">
          <a:off x="-169109" y="329010"/>
          <a:ext cx="1127398" cy="78917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Ст.39 п.3</a:t>
          </a:r>
        </a:p>
      </dsp:txBody>
      <dsp:txXfrm rot="-5400000">
        <a:off x="1" y="554489"/>
        <a:ext cx="789178" cy="338220"/>
      </dsp:txXfrm>
    </dsp:sp>
    <dsp:sp modelId="{224A91F8-64C7-4B19-85F8-04083A2D7FA9}">
      <dsp:nvSpPr>
        <dsp:cNvPr id="0" name=""/>
        <dsp:cNvSpPr/>
      </dsp:nvSpPr>
      <dsp:spPr>
        <a:xfrm rot="5400000">
          <a:off x="4266204" y="-3405348"/>
          <a:ext cx="1041746" cy="7863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rgbClr val="C00000"/>
              </a:solidFill>
            </a:rPr>
            <a:t>ИЗ ОДНОГО ИСТОЧНИКА ПУТЕМ ПРЯМОГО ЗАКЛЮЧЕНИЯ ДОГОВОРА 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Исключение 4 пунктов: 8,19,37 и 42 в части </a:t>
          </a:r>
          <a:r>
            <a:rPr lang="ru-RU" sz="1600" b="1" i="0" kern="1200" dirty="0"/>
            <a:t>приобретении товаров до 100 МРП и работ/услуг до 500 МРП</a:t>
          </a:r>
          <a:endParaRPr lang="ru-RU" sz="1600" b="1" kern="1200" dirty="0"/>
        </a:p>
      </dsp:txBody>
      <dsp:txXfrm rot="-5400000">
        <a:off x="855424" y="56286"/>
        <a:ext cx="7812452" cy="940038"/>
      </dsp:txXfrm>
    </dsp:sp>
    <dsp:sp modelId="{1F985DD8-03AB-4ACB-8AC9-44905B6EB999}">
      <dsp:nvSpPr>
        <dsp:cNvPr id="0" name=""/>
        <dsp:cNvSpPr/>
      </dsp:nvSpPr>
      <dsp:spPr>
        <a:xfrm rot="5400000">
          <a:off x="-169109" y="1314257"/>
          <a:ext cx="1127398" cy="78917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пп.42 </a:t>
          </a:r>
        </a:p>
      </dsp:txBody>
      <dsp:txXfrm rot="-5400000">
        <a:off x="1" y="1539736"/>
        <a:ext cx="789178" cy="338220"/>
      </dsp:txXfrm>
    </dsp:sp>
    <dsp:sp modelId="{8F7DCB32-8ABC-4CE5-9ED1-C756A150B6FF}">
      <dsp:nvSpPr>
        <dsp:cNvPr id="0" name=""/>
        <dsp:cNvSpPr/>
      </dsp:nvSpPr>
      <dsp:spPr>
        <a:xfrm rot="5400000">
          <a:off x="4420672" y="-2486346"/>
          <a:ext cx="732808" cy="7995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приобретение аппаратами акимов городов районного значения, сел, поселков, сельских округов однородных ТРУ </a:t>
          </a:r>
          <a:r>
            <a:rPr lang="ru-RU" sz="1800" b="1" kern="1200" dirty="0">
              <a:solidFill>
                <a:srgbClr val="C00000"/>
              </a:solidFill>
            </a:rPr>
            <a:t>до 3000 МРП</a:t>
          </a:r>
          <a:r>
            <a:rPr lang="ru-RU" sz="1800" b="1" kern="1200" dirty="0">
              <a:solidFill>
                <a:srgbClr val="FF0000"/>
              </a:solidFill>
            </a:rPr>
            <a:t> </a:t>
          </a:r>
          <a:r>
            <a:rPr lang="ru-RU" sz="1800" b="1" kern="1200" dirty="0">
              <a:solidFill>
                <a:schemeClr val="tx1"/>
              </a:solidFill>
              <a:highlight>
                <a:srgbClr val="FFFF00"/>
              </a:highlight>
            </a:rPr>
            <a:t>(9.189.000 тенге)</a:t>
          </a:r>
        </a:p>
      </dsp:txBody>
      <dsp:txXfrm rot="-5400000">
        <a:off x="789178" y="1180921"/>
        <a:ext cx="7960024" cy="661262"/>
      </dsp:txXfrm>
    </dsp:sp>
    <dsp:sp modelId="{AB4A6F01-20D3-5745-8453-631FF0FD4F56}">
      <dsp:nvSpPr>
        <dsp:cNvPr id="0" name=""/>
        <dsp:cNvSpPr/>
      </dsp:nvSpPr>
      <dsp:spPr>
        <a:xfrm rot="5400000">
          <a:off x="-169109" y="2299504"/>
          <a:ext cx="1127398" cy="78917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Статья 41</a:t>
          </a:r>
        </a:p>
      </dsp:txBody>
      <dsp:txXfrm rot="-5400000">
        <a:off x="1" y="2524983"/>
        <a:ext cx="789178" cy="338220"/>
      </dsp:txXfrm>
    </dsp:sp>
    <dsp:sp modelId="{8CA780A5-0A2C-0347-AD21-36AC2F08D1F5}">
      <dsp:nvSpPr>
        <dsp:cNvPr id="0" name=""/>
        <dsp:cNvSpPr/>
      </dsp:nvSpPr>
      <dsp:spPr>
        <a:xfrm rot="5400000">
          <a:off x="4420672" y="-1501099"/>
          <a:ext cx="732808" cy="7995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/>
            <a:t>ЗАКУПКИ осуществляются </a:t>
          </a:r>
          <a:r>
            <a:rPr lang="ru-RU" sz="1800" b="1" kern="1200" dirty="0">
              <a:solidFill>
                <a:srgbClr val="C00000"/>
              </a:solidFill>
            </a:rPr>
            <a:t>в исключительных случаях</a:t>
          </a:r>
          <a:r>
            <a:rPr lang="ru-RU" sz="1800" b="1" kern="1200" dirty="0"/>
            <a:t>, когда невозможно приобрести такие товары, работы, услуги иными способами.</a:t>
          </a:r>
        </a:p>
      </dsp:txBody>
      <dsp:txXfrm rot="-5400000">
        <a:off x="789178" y="2166168"/>
        <a:ext cx="7960024" cy="661262"/>
      </dsp:txXfrm>
    </dsp:sp>
    <dsp:sp modelId="{94C13D5F-73AD-48E3-ABBC-9B7DCEE81936}">
      <dsp:nvSpPr>
        <dsp:cNvPr id="0" name=""/>
        <dsp:cNvSpPr/>
      </dsp:nvSpPr>
      <dsp:spPr>
        <a:xfrm rot="5400000">
          <a:off x="-169109" y="3284751"/>
          <a:ext cx="1127398" cy="78917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/>
            <a:t>Статья 41</a:t>
          </a:r>
        </a:p>
      </dsp:txBody>
      <dsp:txXfrm rot="-5400000">
        <a:off x="1" y="3510230"/>
        <a:ext cx="789178" cy="338220"/>
      </dsp:txXfrm>
    </dsp:sp>
    <dsp:sp modelId="{2B2F2CD1-9F35-4B05-8BD7-E8DB11844585}">
      <dsp:nvSpPr>
        <dsp:cNvPr id="0" name=""/>
        <dsp:cNvSpPr/>
      </dsp:nvSpPr>
      <dsp:spPr>
        <a:xfrm rot="5400000">
          <a:off x="4420672" y="-515851"/>
          <a:ext cx="732808" cy="79957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/>
            <a:t>ПЕРСОНАЛЬНАЯ </a:t>
          </a:r>
          <a:r>
            <a:rPr lang="ru-RU" sz="1600" b="1" kern="1200" dirty="0">
              <a:solidFill>
                <a:srgbClr val="C00000"/>
              </a:solidFill>
            </a:rPr>
            <a:t>ОТВЕТСТВЕННОСТЬ</a:t>
          </a:r>
          <a:r>
            <a:rPr lang="en-US" sz="1600" b="1" kern="1200" dirty="0">
              <a:solidFill>
                <a:srgbClr val="FF0000"/>
              </a:solidFill>
            </a:rPr>
            <a:t> </a:t>
          </a:r>
          <a:r>
            <a:rPr lang="ru-RU" sz="1600" b="1" kern="1200" dirty="0"/>
            <a:t>ПЕРВОГО РУКОВОДИТЕЛЯ ЗА ПРИНЯТИЕ</a:t>
          </a:r>
          <a:r>
            <a:rPr lang="en-US" sz="1600" b="1" kern="1200" dirty="0"/>
            <a:t> </a:t>
          </a:r>
          <a:r>
            <a:rPr lang="ru-RU" sz="1600" b="1" kern="1200" dirty="0"/>
            <a:t>РЕШЕНИЯ.</a:t>
          </a:r>
        </a:p>
      </dsp:txBody>
      <dsp:txXfrm rot="-5400000">
        <a:off x="789178" y="3151416"/>
        <a:ext cx="7960024" cy="661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7C280-6742-4496-89D3-DDE69E43DB73}">
      <dsp:nvSpPr>
        <dsp:cNvPr id="0" name=""/>
        <dsp:cNvSpPr/>
      </dsp:nvSpPr>
      <dsp:spPr>
        <a:xfrm>
          <a:off x="0" y="3322246"/>
          <a:ext cx="8280920" cy="726826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solidFill>
                <a:schemeClr val="bg1"/>
              </a:solidFill>
            </a:rPr>
            <a:t>Исключение пункта на УКАЗАНИЕ БРЕНДА/ТОРГОВОГО ЗНАКА при закупке товаров, представленных и доступных на рынке, стоимость которых не превышает 1000 МРП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0" y="3322246"/>
        <a:ext cx="8280920" cy="726826"/>
      </dsp:txXfrm>
    </dsp:sp>
    <dsp:sp modelId="{6F482ACC-2946-4953-8826-FFCA88D470FE}">
      <dsp:nvSpPr>
        <dsp:cNvPr id="0" name=""/>
        <dsp:cNvSpPr/>
      </dsp:nvSpPr>
      <dsp:spPr>
        <a:xfrm rot="10800000">
          <a:off x="0" y="2215290"/>
          <a:ext cx="8280920" cy="1117858"/>
        </a:xfrm>
        <a:prstGeom prst="upArrowCallou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FFFF00"/>
              </a:solidFill>
            </a:rPr>
            <a:t>Внедрение демпинга и проверки на финансовую устойчивость</a:t>
          </a:r>
        </a:p>
      </dsp:txBody>
      <dsp:txXfrm rot="10800000">
        <a:off x="0" y="2215290"/>
        <a:ext cx="8280920" cy="726351"/>
      </dsp:txXfrm>
    </dsp:sp>
    <dsp:sp modelId="{9DEC4F0A-8F75-4A2E-AC7A-B76E91BD65BA}">
      <dsp:nvSpPr>
        <dsp:cNvPr id="0" name=""/>
        <dsp:cNvSpPr/>
      </dsp:nvSpPr>
      <dsp:spPr>
        <a:xfrm rot="10800000">
          <a:off x="0" y="1104666"/>
          <a:ext cx="8280920" cy="1117858"/>
        </a:xfrm>
        <a:prstGeom prst="upArrowCallou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chemeClr val="bg1"/>
              </a:solidFill>
            </a:rPr>
            <a:t>Решающим условием является ЦЕНА</a:t>
          </a:r>
        </a:p>
      </dsp:txBody>
      <dsp:txXfrm rot="10800000">
        <a:off x="0" y="1104666"/>
        <a:ext cx="8280920" cy="726351"/>
      </dsp:txXfrm>
    </dsp:sp>
    <dsp:sp modelId="{2B65D5AF-6800-49F9-93AB-BA6F91033CEE}">
      <dsp:nvSpPr>
        <dsp:cNvPr id="0" name=""/>
        <dsp:cNvSpPr/>
      </dsp:nvSpPr>
      <dsp:spPr>
        <a:xfrm rot="10800000">
          <a:off x="0" y="1377"/>
          <a:ext cx="8280920" cy="1117858"/>
        </a:xfrm>
        <a:prstGeom prst="upArrowCallou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ЗАПРОС ЦЕНОВЫХ ПРЕДЛОЖЕНИЙ (ст.37-38 Закона о ГЗ)</a:t>
          </a:r>
        </a:p>
      </dsp:txBody>
      <dsp:txXfrm rot="-10800000">
        <a:off x="0" y="1377"/>
        <a:ext cx="8280920" cy="392368"/>
      </dsp:txXfrm>
    </dsp:sp>
    <dsp:sp modelId="{A8EEA7D1-65A2-4662-9DCA-B44631A601B3}">
      <dsp:nvSpPr>
        <dsp:cNvPr id="0" name=""/>
        <dsp:cNvSpPr/>
      </dsp:nvSpPr>
      <dsp:spPr>
        <a:xfrm>
          <a:off x="0" y="393745"/>
          <a:ext cx="4140459" cy="334239"/>
        </a:xfrm>
        <a:prstGeom prst="rect">
          <a:avLst/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FFFF00"/>
              </a:solidFill>
            </a:rPr>
            <a:t>до 8000 МРП   </a:t>
          </a:r>
        </a:p>
      </dsp:txBody>
      <dsp:txXfrm>
        <a:off x="0" y="393745"/>
        <a:ext cx="4140459" cy="334239"/>
      </dsp:txXfrm>
    </dsp:sp>
    <dsp:sp modelId="{4684FBF5-7EC2-40E0-8382-E9DE551A4B8E}">
      <dsp:nvSpPr>
        <dsp:cNvPr id="0" name=""/>
        <dsp:cNvSpPr/>
      </dsp:nvSpPr>
      <dsp:spPr>
        <a:xfrm>
          <a:off x="4140460" y="393745"/>
          <a:ext cx="4140459" cy="334239"/>
        </a:xfrm>
        <a:prstGeom prst="rect">
          <a:avLst/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5 рабочих дней</a:t>
          </a:r>
        </a:p>
      </dsp:txBody>
      <dsp:txXfrm>
        <a:off x="4140460" y="393745"/>
        <a:ext cx="4140459" cy="3342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0CE7C-1C19-4935-B928-3247CA46BA68}">
      <dsp:nvSpPr>
        <dsp:cNvPr id="0" name=""/>
        <dsp:cNvSpPr/>
      </dsp:nvSpPr>
      <dsp:spPr>
        <a:xfrm>
          <a:off x="94420" y="0"/>
          <a:ext cx="8236095" cy="98509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42529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0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КОНКУРС </a:t>
          </a:r>
        </a:p>
      </dsp:txBody>
      <dsp:txXfrm>
        <a:off x="94420" y="0"/>
        <a:ext cx="8236095" cy="985092"/>
      </dsp:txXfrm>
    </dsp:sp>
    <dsp:sp modelId="{D13FEA7E-4E3F-40C7-BDDA-258C60B1E2C6}">
      <dsp:nvSpPr>
        <dsp:cNvPr id="0" name=""/>
        <dsp:cNvSpPr/>
      </dsp:nvSpPr>
      <dsp:spPr>
        <a:xfrm>
          <a:off x="8308477" y="517709"/>
          <a:ext cx="116458" cy="33668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8308477" y="517709"/>
        <a:ext cx="116458" cy="3366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4F878-D80E-49E1-9956-273D35529688}">
      <dsp:nvSpPr>
        <dsp:cNvPr id="0" name=""/>
        <dsp:cNvSpPr/>
      </dsp:nvSpPr>
      <dsp:spPr>
        <a:xfrm>
          <a:off x="0" y="3425605"/>
          <a:ext cx="8352928" cy="74943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ПРОТОКОЛ ИТОГОВ</a:t>
          </a:r>
        </a:p>
      </dsp:txBody>
      <dsp:txXfrm>
        <a:off x="0" y="3425605"/>
        <a:ext cx="8352928" cy="404696"/>
      </dsp:txXfrm>
    </dsp:sp>
    <dsp:sp modelId="{D21F2613-93F7-4AE1-A670-200C167E9F3A}">
      <dsp:nvSpPr>
        <dsp:cNvPr id="0" name=""/>
        <dsp:cNvSpPr/>
      </dsp:nvSpPr>
      <dsp:spPr>
        <a:xfrm>
          <a:off x="0" y="3815313"/>
          <a:ext cx="8352928" cy="3447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ОБЖАЛОВАНИЕ ИТОГОВ – 5 рабочих дней</a:t>
          </a:r>
        </a:p>
      </dsp:txBody>
      <dsp:txXfrm>
        <a:off x="0" y="3815313"/>
        <a:ext cx="8352928" cy="344741"/>
      </dsp:txXfrm>
    </dsp:sp>
    <dsp:sp modelId="{CF2E921E-A5AD-47F7-83B6-1194B210BAB6}">
      <dsp:nvSpPr>
        <dsp:cNvPr id="0" name=""/>
        <dsp:cNvSpPr/>
      </dsp:nvSpPr>
      <dsp:spPr>
        <a:xfrm rot="10800000">
          <a:off x="0" y="2284210"/>
          <a:ext cx="8352928" cy="1152636"/>
        </a:xfrm>
        <a:prstGeom prst="upArrowCallou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ПРОМЕЖУТОЧНЫЙ ПРОТОКОЛ ИТОГОВ </a:t>
          </a:r>
        </a:p>
      </dsp:txBody>
      <dsp:txXfrm rot="10800000">
        <a:off x="0" y="2284210"/>
        <a:ext cx="8352928" cy="748948"/>
      </dsp:txXfrm>
    </dsp:sp>
    <dsp:sp modelId="{4B8C7DCC-3D27-8849-A59B-C789E8B698C2}">
      <dsp:nvSpPr>
        <dsp:cNvPr id="0" name=""/>
        <dsp:cNvSpPr/>
      </dsp:nvSpPr>
      <dsp:spPr>
        <a:xfrm rot="10800000">
          <a:off x="0" y="1142815"/>
          <a:ext cx="8352928" cy="1152636"/>
        </a:xfrm>
        <a:prstGeom prst="upArrowCallou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РАССМОТРЕНИЕ ЗАЯВОК  У «УСЛОВНОГО ПОБЕДИТЕЛЯ» АУКЦИОНА</a:t>
          </a:r>
        </a:p>
      </dsp:txBody>
      <dsp:txXfrm rot="10800000">
        <a:off x="0" y="1142815"/>
        <a:ext cx="8352928" cy="748948"/>
      </dsp:txXfrm>
    </dsp:sp>
    <dsp:sp modelId="{AD21B147-B2BD-4800-8577-54431E2DA4D7}">
      <dsp:nvSpPr>
        <dsp:cNvPr id="0" name=""/>
        <dsp:cNvSpPr/>
      </dsp:nvSpPr>
      <dsp:spPr>
        <a:xfrm rot="10800000">
          <a:off x="0" y="1419"/>
          <a:ext cx="8352928" cy="1152636"/>
        </a:xfrm>
        <a:prstGeom prst="upArrowCallou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ПРОВЕДЕНИЕ ТОРГОВ </a:t>
          </a:r>
        </a:p>
      </dsp:txBody>
      <dsp:txXfrm rot="10800000">
        <a:off x="0" y="1419"/>
        <a:ext cx="8352928" cy="748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BD0D-8BFC-5748-A00D-7959460A51C5}" type="datetimeFigureOut">
              <a:rPr lang="ru-KZ" smtClean="0"/>
              <a:t>03/10/2022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2FE68-F6DB-3D4D-AA62-84A2A9BEC3D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045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95E59-EBB9-4243-8E47-63C4FEFF62D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97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95E59-EBB9-4243-8E47-63C4FEFF62D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14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EA56-15FE-4738-A7C2-B710F7C91B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141E-FB92-475E-AC1C-3F6B8B3E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0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EA56-15FE-4738-A7C2-B710F7C91B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141E-FB92-475E-AC1C-3F6B8B3E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EA56-15FE-4738-A7C2-B710F7C91B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141E-FB92-475E-AC1C-3F6B8B3E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79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85900"/>
            <a:ext cx="8229600" cy="2914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9444ACE3-609C-414B-B743-6445B304582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95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EA56-15FE-4738-A7C2-B710F7C91B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141E-FB92-475E-AC1C-3F6B8B3E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2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EA56-15FE-4738-A7C2-B710F7C91B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141E-FB92-475E-AC1C-3F6B8B3E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0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EA56-15FE-4738-A7C2-B710F7C91B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141E-FB92-475E-AC1C-3F6B8B3E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1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EA56-15FE-4738-A7C2-B710F7C91B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141E-FB92-475E-AC1C-3F6B8B3E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8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EA56-15FE-4738-A7C2-B710F7C91B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141E-FB92-475E-AC1C-3F6B8B3E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4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EA56-15FE-4738-A7C2-B710F7C91B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141E-FB92-475E-AC1C-3F6B8B3E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3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EA56-15FE-4738-A7C2-B710F7C91B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141E-FB92-475E-AC1C-3F6B8B3E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08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EA56-15FE-4738-A7C2-B710F7C91B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141E-FB92-475E-AC1C-3F6B8B3E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1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1EA56-15FE-4738-A7C2-B710F7C91B1B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B141E-FB92-475E-AC1C-3F6B8B3E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4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820806"/>
            <a:ext cx="7632847" cy="1998222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ЗАКУПКИ </a:t>
            </a:r>
            <a:b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КАЗАХСТАН </a:t>
            </a:r>
            <a:b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75082"/>
            <a:ext cx="2338375" cy="14522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50D7E7-724B-AB49-B93D-A74E527E5EE0}"/>
              </a:ext>
            </a:extLst>
          </p:cNvPr>
          <p:cNvSpPr txBox="1"/>
          <p:nvPr/>
        </p:nvSpPr>
        <p:spPr>
          <a:xfrm>
            <a:off x="-2630606" y="123853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KZ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9B73D-DCE3-9E44-8AAE-26680A1482FA}"/>
              </a:ext>
            </a:extLst>
          </p:cNvPr>
          <p:cNvSpPr txBox="1"/>
          <p:nvPr/>
        </p:nvSpPr>
        <p:spPr>
          <a:xfrm>
            <a:off x="11447060" y="22518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KZ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93D5BA-518B-E149-B767-7FE3AE0E2150}"/>
              </a:ext>
            </a:extLst>
          </p:cNvPr>
          <p:cNvSpPr txBox="1"/>
          <p:nvPr/>
        </p:nvSpPr>
        <p:spPr>
          <a:xfrm>
            <a:off x="-1727200" y="31750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KZ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1981E-77FB-1F43-9C63-841AF10478CE}"/>
              </a:ext>
            </a:extLst>
          </p:cNvPr>
          <p:cNvSpPr txBox="1"/>
          <p:nvPr/>
        </p:nvSpPr>
        <p:spPr>
          <a:xfrm>
            <a:off x="5639211" y="3877215"/>
            <a:ext cx="2749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dirty="0" smtClean="0">
                <a:latin typeface="HelveticaNeueCyr" pitchFamily="50" charset="-52"/>
                <a:ea typeface="Helvetica Neue" panose="02000503000000020004" pitchFamily="2" charset="0"/>
                <a:cs typeface="Helvetica Neue" panose="02000503000000020004" pitchFamily="2" charset="0"/>
              </a:rPr>
              <a:t>Наталья Романова</a:t>
            </a:r>
          </a:p>
          <a:p>
            <a:pPr algn="r"/>
            <a:r>
              <a:rPr lang="ru-RU" sz="1800" b="1" dirty="0" smtClean="0">
                <a:latin typeface="HelveticaNeueCyr" pitchFamily="50" charset="-52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ru-RU" sz="1800" b="1" dirty="0" err="1" smtClean="0">
                <a:latin typeface="HelveticaNeueCyr" pitchFamily="50" charset="-52"/>
                <a:ea typeface="Helvetica Neue" panose="02000503000000020004" pitchFamily="2" charset="0"/>
                <a:cs typeface="Helvetica Neue" panose="02000503000000020004" pitchFamily="2" charset="0"/>
              </a:rPr>
              <a:t>Худайбергенова</a:t>
            </a:r>
            <a:r>
              <a:rPr lang="ru-RU" sz="1800" b="1" dirty="0" smtClean="0">
                <a:latin typeface="HelveticaNeueCyr" pitchFamily="50" charset="-52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ru-RU" sz="1800" b="1" dirty="0">
              <a:latin typeface="HelveticaNeueCyr" pitchFamily="50" charset="-52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DF08C-7544-A74A-B585-21D137F36246}"/>
              </a:ext>
            </a:extLst>
          </p:cNvPr>
          <p:cNvSpPr txBox="1"/>
          <p:nvPr/>
        </p:nvSpPr>
        <p:spPr>
          <a:xfrm>
            <a:off x="5343659" y="4558004"/>
            <a:ext cx="304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Эксперт-практик по ГЗ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627534"/>
            <a:ext cx="8496944" cy="4457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100" b="1" dirty="0"/>
              <a:t>Статья 38-1</a:t>
            </a:r>
          </a:p>
          <a:p>
            <a:pPr algn="ctr"/>
            <a:r>
              <a:rPr lang="ru-RU" sz="2100" b="1" dirty="0"/>
              <a:t>Осуществление государственных закупок через </a:t>
            </a:r>
            <a:r>
              <a:rPr lang="ru-RU" sz="2100" b="1" dirty="0">
                <a:solidFill>
                  <a:srgbClr val="C00000"/>
                </a:solidFill>
              </a:rPr>
              <a:t>ЭЛЕКТРОННЫЙ МАГАЗИН</a:t>
            </a:r>
          </a:p>
          <a:p>
            <a:pPr algn="just"/>
            <a:endParaRPr lang="ru-RU" sz="1350" b="1" dirty="0">
              <a:solidFill>
                <a:schemeClr val="bg1"/>
              </a:solidFill>
            </a:endParaRPr>
          </a:p>
          <a:p>
            <a:pPr algn="just"/>
            <a:endParaRPr lang="ru-RU" sz="1350" b="1" dirty="0">
              <a:solidFill>
                <a:schemeClr val="bg1"/>
              </a:solidFill>
            </a:endParaRPr>
          </a:p>
          <a:p>
            <a:pPr algn="just"/>
            <a:endParaRPr lang="ru-RU" sz="1350" b="1" dirty="0">
              <a:solidFill>
                <a:schemeClr val="bg1"/>
              </a:solidFill>
            </a:endParaRPr>
          </a:p>
          <a:p>
            <a:pPr algn="just"/>
            <a:endParaRPr lang="ru-RU" sz="1350" b="1" dirty="0">
              <a:solidFill>
                <a:schemeClr val="bg1"/>
              </a:solidFill>
            </a:endParaRPr>
          </a:p>
          <a:p>
            <a:pPr algn="just"/>
            <a:endParaRPr lang="ru-KZ" sz="1350" b="1" dirty="0">
              <a:solidFill>
                <a:schemeClr val="bg1"/>
              </a:solidFill>
            </a:endParaRPr>
          </a:p>
          <a:p>
            <a:pPr algn="just"/>
            <a:r>
              <a:rPr lang="ru-RU" sz="1350" b="1" dirty="0"/>
              <a:t>1. Государственные закупки через электронный магазин проводятся на однородные товары, общая стоимость которых не превышает четырехтысячекратный размер месячного расчетного показателя, установленного на соответствующий финансовый год законом о республиканском бюджете.</a:t>
            </a:r>
            <a:endParaRPr lang="ru-KZ" sz="1350" b="1" dirty="0"/>
          </a:p>
          <a:p>
            <a:pPr algn="just"/>
            <a:r>
              <a:rPr lang="ru-RU" sz="1350" b="1" dirty="0"/>
              <a:t>2. Порядок осуществления государственных закупок через электронный магазин определяется правилами осуществления государственных закупок.</a:t>
            </a:r>
          </a:p>
          <a:p>
            <a:pPr algn="just"/>
            <a:endParaRPr lang="ru-RU" sz="15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ctr"/>
            <a:endParaRPr lang="ru-RU" sz="15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ctr"/>
            <a:r>
              <a:rPr lang="ru-RU" sz="2100" b="1" dirty="0">
                <a:solidFill>
                  <a:srgbClr val="C00000"/>
                </a:solidFill>
                <a:highlight>
                  <a:srgbClr val="FFFF00"/>
                </a:highlight>
              </a:rPr>
              <a:t>4000 МРП=12.252.000 тенге</a:t>
            </a:r>
          </a:p>
          <a:p>
            <a:pPr algn="ctr"/>
            <a:endParaRPr lang="ru-RU" sz="15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ctr"/>
            <a:r>
              <a:rPr lang="ru-KZ" sz="15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endParaRPr lang="ru-KZ" sz="15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651870"/>
            <a:ext cx="1244096" cy="12440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FAB8B5-D881-1440-A565-7D774FF68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556" y="1707654"/>
            <a:ext cx="2528887" cy="7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7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10375428"/>
              </p:ext>
            </p:extLst>
          </p:nvPr>
        </p:nvGraphicFramePr>
        <p:xfrm>
          <a:off x="395536" y="843558"/>
          <a:ext cx="8280920" cy="405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719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699542"/>
            <a:ext cx="8352928" cy="417806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1500" b="1" dirty="0">
              <a:solidFill>
                <a:schemeClr val="bg1"/>
              </a:solidFill>
            </a:endParaRPr>
          </a:p>
          <a:p>
            <a:pPr algn="just"/>
            <a:r>
              <a:rPr lang="ru-RU" sz="1350" b="1" dirty="0">
                <a:solidFill>
                  <a:srgbClr val="C00000"/>
                </a:solidFill>
              </a:rPr>
              <a:t>Параграф 2. Порядок определения демпинговой цены при осуществлении государственных закупок способом запроса ценовых предложений</a:t>
            </a:r>
            <a:endParaRPr lang="ru-KZ" sz="1350" dirty="0">
              <a:solidFill>
                <a:srgbClr val="C00000"/>
              </a:solidFill>
            </a:endParaRPr>
          </a:p>
          <a:p>
            <a:pPr algn="just"/>
            <a:r>
              <a:rPr lang="ru-RU" sz="1350" dirty="0"/>
              <a:t> </a:t>
            </a:r>
          </a:p>
          <a:p>
            <a:pPr algn="just"/>
            <a:endParaRPr lang="ru-KZ" sz="1350" dirty="0"/>
          </a:p>
          <a:p>
            <a:pPr algn="just"/>
            <a:r>
              <a:rPr lang="ru-RU" sz="1350" b="1" dirty="0"/>
              <a:t>80. Ценовое предложение потенциального поставщика, участвующего в государственных закупках способом запроса ценовых предложений, признается демпинговым</a:t>
            </a:r>
            <a:r>
              <a:rPr lang="ru-RU" sz="1350" b="1" dirty="0">
                <a:solidFill>
                  <a:schemeClr val="bg1"/>
                </a:solidFill>
              </a:rPr>
              <a:t>, </a:t>
            </a:r>
            <a:r>
              <a:rPr lang="ru-RU" sz="1350" b="1" dirty="0">
                <a:solidFill>
                  <a:srgbClr val="C00000"/>
                </a:solidFill>
              </a:rPr>
              <a:t>если оно более чем на тридцать процентов ниже среднеарифметической цены</a:t>
            </a:r>
            <a:r>
              <a:rPr lang="ru-RU" sz="1350" b="1" dirty="0">
                <a:solidFill>
                  <a:srgbClr val="FF0000"/>
                </a:solidFill>
              </a:rPr>
              <a:t> </a:t>
            </a:r>
            <a:r>
              <a:rPr lang="ru-RU" sz="1350" b="1" dirty="0"/>
              <a:t>всех представленных ценовых предложений.</a:t>
            </a:r>
            <a:endParaRPr lang="ru-KZ" sz="1350" b="1" dirty="0"/>
          </a:p>
          <a:p>
            <a:pPr algn="just"/>
            <a:r>
              <a:rPr lang="ru-RU" sz="1350" b="1" dirty="0"/>
              <a:t>Такое ценовое предложение в соответствии со статьей 26 Закона подлежит отклонению веб-порталом автоматически.</a:t>
            </a:r>
            <a:endParaRPr lang="ru-KZ" sz="1350" b="1" dirty="0"/>
          </a:p>
          <a:p>
            <a:pPr lvl="0" algn="ctr"/>
            <a:endParaRPr lang="ru-RU" sz="2400" b="1" dirty="0">
              <a:solidFill>
                <a:schemeClr val="bg1"/>
              </a:solidFill>
            </a:endParaRPr>
          </a:p>
          <a:p>
            <a:pPr lvl="0" algn="ctr"/>
            <a:endParaRPr lang="ru-RU" sz="2400" b="1" dirty="0">
              <a:solidFill>
                <a:schemeClr val="bg1"/>
              </a:solidFill>
            </a:endParaRPr>
          </a:p>
          <a:p>
            <a:pPr lvl="0" algn="ctr"/>
            <a:endParaRPr lang="ru-RU" sz="2400" b="1" dirty="0">
              <a:solidFill>
                <a:schemeClr val="bg1"/>
              </a:solidFill>
            </a:endParaRPr>
          </a:p>
          <a:p>
            <a:pPr lvl="0" algn="ctr"/>
            <a:endParaRPr lang="ru-RU" sz="2400" b="1" dirty="0">
              <a:solidFill>
                <a:schemeClr val="bg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</a:endParaRPr>
          </a:p>
          <a:p>
            <a:pPr indent="189071" algn="just"/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Демпинг — что это такое">
            <a:extLst>
              <a:ext uri="{FF2B5EF4-FFF2-40B4-BE49-F238E27FC236}">
                <a16:creationId xmlns:a16="http://schemas.microsoft.com/office/drawing/2014/main" id="{4D430F44-349D-F14B-830F-143A983B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56" y="3165816"/>
            <a:ext cx="2083088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50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34395566"/>
              </p:ext>
            </p:extLst>
          </p:nvPr>
        </p:nvGraphicFramePr>
        <p:xfrm>
          <a:off x="251520" y="596267"/>
          <a:ext cx="8424936" cy="451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id="{ACF20E7C-83C8-4FC8-9B35-DA64AB9153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938">
            <a:off x="8114288" y="787199"/>
            <a:ext cx="1008112" cy="100811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13A2968-0BF5-4277-8700-4AD93B063CC1}"/>
              </a:ext>
            </a:extLst>
          </p:cNvPr>
          <p:cNvSpPr/>
          <p:nvPr/>
        </p:nvSpPr>
        <p:spPr>
          <a:xfrm>
            <a:off x="5868144" y="1596045"/>
            <a:ext cx="1785938" cy="15638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КОНКУРС с предварительным квалификационным отбором </a:t>
            </a:r>
            <a:r>
              <a:rPr lang="ru-RU" b="1" dirty="0">
                <a:solidFill>
                  <a:schemeClr val="tx1"/>
                </a:solidFill>
              </a:rPr>
              <a:t>(ПКО)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highlight>
                  <a:srgbClr val="FFFF00"/>
                </a:highlight>
              </a:rPr>
              <a:t>ПРИКАЗ 521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highlight>
                  <a:srgbClr val="FFFF00"/>
                </a:highlight>
              </a:rPr>
              <a:t> и 798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373B089-97CB-4650-83E8-C512417F9A8C}"/>
              </a:ext>
            </a:extLst>
          </p:cNvPr>
          <p:cNvSpPr/>
          <p:nvPr/>
        </p:nvSpPr>
        <p:spPr>
          <a:xfrm>
            <a:off x="1331640" y="1635646"/>
            <a:ext cx="1919838" cy="15638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ОТКРЫТЫЙ КОНКУРС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14E0BB0-957B-4AAF-8A76-4B6A26B1FCFE}"/>
              </a:ext>
            </a:extLst>
          </p:cNvPr>
          <p:cNvSpPr/>
          <p:nvPr/>
        </p:nvSpPr>
        <p:spPr>
          <a:xfrm>
            <a:off x="3679031" y="1578454"/>
            <a:ext cx="1919838" cy="15638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ДВУХЭТАПНЫЙ КОНКУРС </a:t>
            </a:r>
            <a:endParaRPr lang="en-US" sz="1500" b="1" dirty="0">
              <a:solidFill>
                <a:schemeClr val="tx1"/>
              </a:solidFill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highlight>
                  <a:srgbClr val="FFFF00"/>
                </a:highlight>
              </a:rPr>
              <a:t>ПРИКАЗ 156</a:t>
            </a:r>
          </a:p>
        </p:txBody>
      </p:sp>
      <p:sp>
        <p:nvSpPr>
          <p:cNvPr id="8" name="Прямоугольник: скругленные углы 10">
            <a:extLst>
              <a:ext uri="{FF2B5EF4-FFF2-40B4-BE49-F238E27FC236}">
                <a16:creationId xmlns:a16="http://schemas.microsoft.com/office/drawing/2014/main" id="{E68BC9DF-657E-3542-954B-3E959DDFFA6A}"/>
              </a:ext>
            </a:extLst>
          </p:cNvPr>
          <p:cNvSpPr/>
          <p:nvPr/>
        </p:nvSpPr>
        <p:spPr>
          <a:xfrm>
            <a:off x="1331640" y="3363838"/>
            <a:ext cx="1919838" cy="168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КОНКУРС с использованием рамочного соглашения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</a:rPr>
              <a:t>Приказ 44</a:t>
            </a:r>
          </a:p>
        </p:txBody>
      </p:sp>
      <p:sp>
        <p:nvSpPr>
          <p:cNvPr id="9" name="Прямоугольник: скругленные углы 11">
            <a:extLst>
              <a:ext uri="{FF2B5EF4-FFF2-40B4-BE49-F238E27FC236}">
                <a16:creationId xmlns:a16="http://schemas.microsoft.com/office/drawing/2014/main" id="{F4B95F07-A21D-C64D-89DC-5810A433BB46}"/>
              </a:ext>
            </a:extLst>
          </p:cNvPr>
          <p:cNvSpPr/>
          <p:nvPr/>
        </p:nvSpPr>
        <p:spPr>
          <a:xfrm>
            <a:off x="5868144" y="3291829"/>
            <a:ext cx="1785938" cy="168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КОНКУРС с использованием расчета стоимости жизненного цикла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highlight>
                  <a:srgbClr val="FFFF00"/>
                </a:highlight>
              </a:rPr>
              <a:t>с 2023 года</a:t>
            </a:r>
          </a:p>
        </p:txBody>
      </p:sp>
      <p:sp>
        <p:nvSpPr>
          <p:cNvPr id="13" name="Прямоугольник: скругленные углы 11">
            <a:extLst>
              <a:ext uri="{FF2B5EF4-FFF2-40B4-BE49-F238E27FC236}">
                <a16:creationId xmlns:a16="http://schemas.microsoft.com/office/drawing/2014/main" id="{3B20E04D-8F80-2A4A-A7F3-3BBD0A04CBD1}"/>
              </a:ext>
            </a:extLst>
          </p:cNvPr>
          <p:cNvSpPr/>
          <p:nvPr/>
        </p:nvSpPr>
        <p:spPr>
          <a:xfrm>
            <a:off x="3679031" y="3291830"/>
            <a:ext cx="1919838" cy="168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КОНКУРС с использованием РЕЙТИНГОВО-БАЛЛЬНОЙ СИСТЕМЫ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  <a:highlight>
                  <a:srgbClr val="FFFF00"/>
                </a:highlight>
              </a:rPr>
              <a:t>ПРИКАЗ 46</a:t>
            </a:r>
          </a:p>
        </p:txBody>
      </p:sp>
    </p:spTree>
    <p:extLst>
      <p:ext uri="{BB962C8B-B14F-4D97-AF65-F5344CB8AC3E}">
        <p14:creationId xmlns:p14="http://schemas.microsoft.com/office/powerpoint/2010/main" val="12212511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/>
        </p:nvGraphicFramePr>
        <p:xfrm>
          <a:off x="1491854" y="249492"/>
          <a:ext cx="6374606" cy="464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699543"/>
            <a:ext cx="8352928" cy="4062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Параграф 15. Критерии, влияющие на конкурсное ценовое предложение</a:t>
            </a:r>
            <a:endParaRPr lang="ru-KZ" dirty="0">
              <a:solidFill>
                <a:srgbClr val="C00000"/>
              </a:solidFill>
            </a:endParaRPr>
          </a:p>
          <a:p>
            <a:pPr algn="just"/>
            <a:r>
              <a:rPr lang="ru-RU" sz="1500" dirty="0"/>
              <a:t> </a:t>
            </a:r>
          </a:p>
          <a:p>
            <a:pPr algn="just"/>
            <a:endParaRPr lang="ru-RU" sz="1500" dirty="0"/>
          </a:p>
          <a:p>
            <a:pPr algn="just"/>
            <a:endParaRPr lang="ru-RU" sz="1500" dirty="0" smtClean="0"/>
          </a:p>
          <a:p>
            <a:pPr algn="just"/>
            <a:endParaRPr lang="ru-RU" sz="1500" dirty="0"/>
          </a:p>
          <a:p>
            <a:pPr algn="just"/>
            <a:endParaRPr lang="ru-RU" sz="1500" dirty="0"/>
          </a:p>
          <a:p>
            <a:pPr algn="just"/>
            <a:endParaRPr lang="ru-KZ" sz="1500" dirty="0"/>
          </a:p>
          <a:p>
            <a:pPr algn="just"/>
            <a:r>
              <a:rPr lang="ru-RU" sz="1500" b="1" dirty="0"/>
              <a:t>243. При осуществлении государственных закупок способом конкурса применяются следующие критерии, влияющие на конкурсное ценовое предложение:</a:t>
            </a:r>
            <a:endParaRPr lang="ru-KZ" sz="1500" b="1" dirty="0"/>
          </a:p>
          <a:p>
            <a:pPr algn="just"/>
            <a:r>
              <a:rPr lang="ru-RU" sz="1500" b="1" dirty="0"/>
              <a:t>1) наличие у потенциального поставщика опыта работы на рынке работ, услуг, являющихся предметом проводимых государственных закупок в течение последних десяти лет, предшествующих текущему году;</a:t>
            </a:r>
            <a:endParaRPr lang="ru-KZ" sz="1500" b="1" dirty="0"/>
          </a:p>
          <a:p>
            <a:pPr algn="just"/>
            <a:r>
              <a:rPr lang="ru-RU" sz="1500" b="1" dirty="0"/>
              <a:t>2) показатель уплаченных налогов;</a:t>
            </a:r>
            <a:endParaRPr lang="ru-KZ" sz="1500" b="1" dirty="0"/>
          </a:p>
          <a:p>
            <a:pPr algn="just"/>
            <a:r>
              <a:rPr lang="ru-RU" sz="1500" b="1" dirty="0"/>
              <a:t>3) показатель финансовой устойчивости, рассчитываемый при равенстве условных цен конкурсных ценовых предложений;</a:t>
            </a:r>
            <a:endParaRPr lang="ru-KZ" sz="1500" b="1" dirty="0"/>
          </a:p>
          <a:p>
            <a:pPr algn="just"/>
            <a:r>
              <a:rPr lang="ru-RU" sz="1500" b="1" dirty="0"/>
              <a:t>4) функциональные, технические, качественные и эксплуатационные характеристики товаров и (или) расходы на эксплуатацию, техническое обслуживание и ремонт закупаемых товаров.</a:t>
            </a:r>
            <a:endParaRPr lang="ru-KZ" sz="1500" b="1" dirty="0"/>
          </a:p>
        </p:txBody>
      </p:sp>
      <p:pic>
        <p:nvPicPr>
          <p:cNvPr id="4" name="Рисунок 3" descr="Изображение выглядит как передний, сидит, пара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EFAC4E3E-1363-4ABB-A2F5-E2EB81E864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47614"/>
            <a:ext cx="1096318" cy="85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246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5014767"/>
              </p:ext>
            </p:extLst>
          </p:nvPr>
        </p:nvGraphicFramePr>
        <p:xfrm>
          <a:off x="323528" y="771550"/>
          <a:ext cx="83529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ая выноска 1">
            <a:extLst>
              <a:ext uri="{FF2B5EF4-FFF2-40B4-BE49-F238E27FC236}">
                <a16:creationId xmlns:a16="http://schemas.microsoft.com/office/drawing/2014/main" id="{391F1681-894F-4B47-B463-77BF3CD95A50}"/>
              </a:ext>
            </a:extLst>
          </p:cNvPr>
          <p:cNvSpPr/>
          <p:nvPr/>
        </p:nvSpPr>
        <p:spPr>
          <a:xfrm>
            <a:off x="7236296" y="483518"/>
            <a:ext cx="1350150" cy="378042"/>
          </a:xfrm>
          <a:prstGeom prst="wedgeRect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b="1" dirty="0">
                <a:solidFill>
                  <a:schemeClr val="tx1"/>
                </a:solidFill>
              </a:rPr>
              <a:t>АУКЦИОН</a:t>
            </a:r>
          </a:p>
        </p:txBody>
      </p:sp>
    </p:spTree>
    <p:extLst>
      <p:ext uri="{BB962C8B-B14F-4D97-AF65-F5344CB8AC3E}">
        <p14:creationId xmlns:p14="http://schemas.microsoft.com/office/powerpoint/2010/main" val="273936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/>
        </p:nvGraphicFramePr>
        <p:xfrm>
          <a:off x="1385646" y="195486"/>
          <a:ext cx="6480720" cy="448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01616366"/>
              </p:ext>
            </p:extLst>
          </p:nvPr>
        </p:nvGraphicFramePr>
        <p:xfrm>
          <a:off x="467544" y="681540"/>
          <a:ext cx="8352928" cy="448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175031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59202722"/>
              </p:ext>
            </p:extLst>
          </p:nvPr>
        </p:nvGraphicFramePr>
        <p:xfrm>
          <a:off x="467543" y="771550"/>
          <a:ext cx="8208911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13A2968-0BF5-4277-8700-4AD93B063CC1}"/>
              </a:ext>
            </a:extLst>
          </p:cNvPr>
          <p:cNvSpPr/>
          <p:nvPr/>
        </p:nvSpPr>
        <p:spPr>
          <a:xfrm>
            <a:off x="6600798" y="2902815"/>
            <a:ext cx="1654277" cy="1174492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УСЛУГА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ПРИЛОЖЕНИЕ№ 37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E3AFE39-4F9D-4EB9-AB08-78CAD7C1356C}"/>
              </a:ext>
            </a:extLst>
          </p:cNvPr>
          <p:cNvSpPr/>
          <p:nvPr/>
        </p:nvSpPr>
        <p:spPr>
          <a:xfrm>
            <a:off x="805409" y="2907007"/>
            <a:ext cx="1654277" cy="1174492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ТОВАР </a:t>
            </a:r>
            <a:r>
              <a:rPr lang="ru-RU" sz="1500" b="1" dirty="0">
                <a:solidFill>
                  <a:schemeClr val="bg1"/>
                </a:solidFill>
              </a:rPr>
              <a:t>ПРИЛОЖЕНИЕ №33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AB9BBC1-8EC4-4437-9744-D5B54FFF9539}"/>
              </a:ext>
            </a:extLst>
          </p:cNvPr>
          <p:cNvSpPr/>
          <p:nvPr/>
        </p:nvSpPr>
        <p:spPr>
          <a:xfrm>
            <a:off x="3703103" y="2902815"/>
            <a:ext cx="1654277" cy="1174492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РАБОТА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ПРИЛОЖЕНИЕ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34,35,36</a:t>
            </a:r>
          </a:p>
        </p:txBody>
      </p:sp>
    </p:spTree>
    <p:extLst>
      <p:ext uri="{BB962C8B-B14F-4D97-AF65-F5344CB8AC3E}">
        <p14:creationId xmlns:p14="http://schemas.microsoft.com/office/powerpoint/2010/main" val="407884143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6469095"/>
              </p:ext>
            </p:extLst>
          </p:nvPr>
        </p:nvGraphicFramePr>
        <p:xfrm>
          <a:off x="323528" y="771550"/>
          <a:ext cx="87129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13A2968-0BF5-4277-8700-4AD93B063CC1}"/>
              </a:ext>
            </a:extLst>
          </p:cNvPr>
          <p:cNvSpPr/>
          <p:nvPr/>
        </p:nvSpPr>
        <p:spPr>
          <a:xfrm>
            <a:off x="6497130" y="3472241"/>
            <a:ext cx="1785938" cy="1563855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Договор  страхования ГПО поставщика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373B089-97CB-4650-83E8-C512417F9A8C}"/>
              </a:ext>
            </a:extLst>
          </p:cNvPr>
          <p:cNvSpPr/>
          <p:nvPr/>
        </p:nvSpPr>
        <p:spPr>
          <a:xfrm>
            <a:off x="1331640" y="3472240"/>
            <a:ext cx="1785938" cy="1563855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Деньги в электронном кошельке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14E0BB0-957B-4AAF-8A76-4B6A26B1FCFE}"/>
              </a:ext>
            </a:extLst>
          </p:cNvPr>
          <p:cNvSpPr/>
          <p:nvPr/>
        </p:nvSpPr>
        <p:spPr>
          <a:xfrm>
            <a:off x="3851920" y="3472240"/>
            <a:ext cx="1785938" cy="1563855"/>
          </a:xfrm>
          <a:prstGeom prst="round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/>
              <a:t>Электронная банковская гарантия</a:t>
            </a:r>
          </a:p>
        </p:txBody>
      </p:sp>
      <p:sp>
        <p:nvSpPr>
          <p:cNvPr id="14" name="Облачко с текстом: овальное 13">
            <a:extLst>
              <a:ext uri="{FF2B5EF4-FFF2-40B4-BE49-F238E27FC236}">
                <a16:creationId xmlns:a16="http://schemas.microsoft.com/office/drawing/2014/main" id="{E11D96F7-D283-4BB4-A93C-C9AD8E5C02EF}"/>
              </a:ext>
            </a:extLst>
          </p:cNvPr>
          <p:cNvSpPr/>
          <p:nvPr/>
        </p:nvSpPr>
        <p:spPr>
          <a:xfrm>
            <a:off x="6833752" y="3124281"/>
            <a:ext cx="2344348" cy="77644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Приказ 206 от 23.02.2022 года</a:t>
            </a:r>
          </a:p>
          <a:p>
            <a:pPr algn="ctr"/>
            <a:endParaRPr lang="ru-RU" sz="1500" b="1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56721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3478"/>
            <a:ext cx="9001000" cy="49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0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64180540"/>
              </p:ext>
            </p:extLst>
          </p:nvPr>
        </p:nvGraphicFramePr>
        <p:xfrm>
          <a:off x="395536" y="627534"/>
          <a:ext cx="8280920" cy="442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вальная выноска 3">
            <a:extLst>
              <a:ext uri="{FF2B5EF4-FFF2-40B4-BE49-F238E27FC236}">
                <a16:creationId xmlns:a16="http://schemas.microsoft.com/office/drawing/2014/main" id="{A4F6F6E2-0234-394B-A348-E79BE6EA1F89}"/>
              </a:ext>
            </a:extLst>
          </p:cNvPr>
          <p:cNvSpPr/>
          <p:nvPr/>
        </p:nvSpPr>
        <p:spPr>
          <a:xfrm>
            <a:off x="7020272" y="2067694"/>
            <a:ext cx="2052228" cy="135015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  <a:highlight>
                  <a:srgbClr val="FFFF00"/>
                </a:highlight>
              </a:rPr>
              <a:t>Последние изменения </a:t>
            </a:r>
          </a:p>
          <a:p>
            <a:pPr algn="ctr"/>
            <a:r>
              <a:rPr lang="ru-RU" sz="1350" b="1" dirty="0">
                <a:solidFill>
                  <a:schemeClr val="tx1"/>
                </a:solidFill>
                <a:highlight>
                  <a:srgbClr val="FFFF00"/>
                </a:highlight>
              </a:rPr>
              <a:t>14/01/22</a:t>
            </a:r>
            <a:endParaRPr lang="ru-KZ" sz="135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Овальная выноска 4">
            <a:extLst>
              <a:ext uri="{FF2B5EF4-FFF2-40B4-BE49-F238E27FC236}">
                <a16:creationId xmlns:a16="http://schemas.microsoft.com/office/drawing/2014/main" id="{1FC1DC36-4122-BA4A-86BA-B794D0FD986D}"/>
              </a:ext>
            </a:extLst>
          </p:cNvPr>
          <p:cNvSpPr/>
          <p:nvPr/>
        </p:nvSpPr>
        <p:spPr>
          <a:xfrm>
            <a:off x="251520" y="2166705"/>
            <a:ext cx="2052228" cy="135015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  <a:highlight>
                  <a:srgbClr val="FFFF00"/>
                </a:highlight>
              </a:rPr>
              <a:t>Последние изменения</a:t>
            </a:r>
          </a:p>
          <a:p>
            <a:pPr algn="ctr"/>
            <a:r>
              <a:rPr lang="ru-RU" sz="1350" b="1" dirty="0">
                <a:solidFill>
                  <a:schemeClr val="tx1"/>
                </a:solidFill>
                <a:highlight>
                  <a:srgbClr val="FFFF00"/>
                </a:highlight>
              </a:rPr>
              <a:t>03/01/2022</a:t>
            </a:r>
            <a:endParaRPr lang="ru-KZ" sz="135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023" y="123478"/>
            <a:ext cx="8928992" cy="50200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5517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Прямоугольник 1"/>
          <p:cNvSpPr txBox="1"/>
          <p:nvPr/>
        </p:nvSpPr>
        <p:spPr>
          <a:xfrm>
            <a:off x="659" y="1635781"/>
            <a:ext cx="9142682" cy="609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2" rIns="45712">
            <a:spAutoFit/>
          </a:bodyPr>
          <a:lstStyle>
            <a:lvl1pPr algn="ctr">
              <a:defRPr sz="4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667652">
              <a:defRPr/>
            </a:pPr>
            <a:r>
              <a:rPr sz="3361" dirty="0" err="1"/>
              <a:t>Благодарю</a:t>
            </a:r>
            <a:r>
              <a:rPr sz="3361" dirty="0"/>
              <a:t> </a:t>
            </a:r>
            <a:r>
              <a:rPr sz="3361" dirty="0" err="1"/>
              <a:t>за</a:t>
            </a:r>
            <a:r>
              <a:rPr sz="3361" dirty="0"/>
              <a:t> </a:t>
            </a:r>
            <a:r>
              <a:rPr sz="3361" dirty="0" err="1"/>
              <a:t>внимание</a:t>
            </a:r>
            <a:r>
              <a:rPr sz="3361" dirty="0"/>
              <a:t>!</a:t>
            </a:r>
          </a:p>
        </p:txBody>
      </p:sp>
      <p:sp>
        <p:nvSpPr>
          <p:cNvPr id="749" name="Подзаголовок 3"/>
          <p:cNvSpPr txBox="1"/>
          <p:nvPr/>
        </p:nvSpPr>
        <p:spPr>
          <a:xfrm>
            <a:off x="299138" y="3512054"/>
            <a:ext cx="4745980" cy="1515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2" rIns="45712">
            <a:normAutofit/>
          </a:bodyPr>
          <a:lstStyle/>
          <a:p>
            <a:pPr defTabSz="667652">
              <a:lnSpc>
                <a:spcPct val="90000"/>
              </a:lnSpc>
              <a:spcBef>
                <a:spcPts val="599"/>
              </a:spcBef>
              <a:defRPr sz="27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67" b="1" dirty="0" err="1">
                <a:solidFill>
                  <a:srgbClr val="0D0D0D"/>
                </a:solidFill>
                <a:latin typeface="Arial"/>
                <a:cs typeface="Arial"/>
                <a:sym typeface="Arial"/>
              </a:rPr>
              <a:t>Наталья</a:t>
            </a:r>
            <a:r>
              <a:rPr sz="1867" b="1" dirty="0">
                <a:solidFill>
                  <a:srgbClr val="0D0D0D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867" b="1" dirty="0">
                <a:solidFill>
                  <a:srgbClr val="0D0D0D"/>
                </a:solidFill>
                <a:latin typeface="Arial"/>
                <a:cs typeface="Arial"/>
                <a:sym typeface="Arial"/>
              </a:rPr>
              <a:t>Романова (</a:t>
            </a:r>
            <a:r>
              <a:rPr sz="1867" b="1" dirty="0" err="1">
                <a:solidFill>
                  <a:srgbClr val="0D0D0D"/>
                </a:solidFill>
                <a:latin typeface="Arial"/>
                <a:cs typeface="Arial"/>
                <a:sym typeface="Arial"/>
              </a:rPr>
              <a:t>Худайбергенова</a:t>
            </a:r>
            <a:r>
              <a:rPr lang="ru-RU" sz="1867" b="1" dirty="0">
                <a:solidFill>
                  <a:srgbClr val="0D0D0D"/>
                </a:solidFill>
                <a:latin typeface="Arial"/>
                <a:cs typeface="Arial"/>
                <a:sym typeface="Arial"/>
              </a:rPr>
              <a:t>)</a:t>
            </a:r>
            <a:endParaRPr sz="1867" b="1" dirty="0">
              <a:solidFill>
                <a:srgbClr val="0D0D0D"/>
              </a:solidFill>
              <a:latin typeface="Arial"/>
              <a:cs typeface="Arial"/>
              <a:sym typeface="Arial"/>
            </a:endParaRPr>
          </a:p>
          <a:p>
            <a:pPr defTabSz="667652">
              <a:lnSpc>
                <a:spcPct val="90000"/>
              </a:lnSpc>
              <a:spcBef>
                <a:spcPts val="599"/>
              </a:spcBef>
              <a:defRPr sz="27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67" dirty="0" err="1">
                <a:solidFill>
                  <a:srgbClr val="0D0D0D"/>
                </a:solidFill>
                <a:latin typeface="Arial"/>
                <a:cs typeface="Arial"/>
                <a:sym typeface="Arial"/>
              </a:rPr>
              <a:t>Эксперт-практик</a:t>
            </a:r>
            <a:r>
              <a:rPr sz="1867" dirty="0">
                <a:solidFill>
                  <a:srgbClr val="0D0D0D"/>
                </a:solidFill>
                <a:latin typeface="Arial"/>
                <a:cs typeface="Arial"/>
                <a:sym typeface="Arial"/>
              </a:rPr>
              <a:t> </a:t>
            </a:r>
            <a:r>
              <a:rPr sz="1867" dirty="0" err="1">
                <a:solidFill>
                  <a:srgbClr val="0D0D0D"/>
                </a:solidFill>
                <a:latin typeface="Arial"/>
                <a:cs typeface="Arial"/>
                <a:sym typeface="Arial"/>
              </a:rPr>
              <a:t>по</a:t>
            </a:r>
            <a:r>
              <a:rPr sz="1867" dirty="0">
                <a:solidFill>
                  <a:srgbClr val="0D0D0D"/>
                </a:solidFill>
                <a:latin typeface="Arial"/>
                <a:cs typeface="Arial"/>
                <a:sym typeface="Arial"/>
              </a:rPr>
              <a:t> </a:t>
            </a:r>
            <a:r>
              <a:rPr sz="1867" dirty="0" err="1">
                <a:solidFill>
                  <a:srgbClr val="0D0D0D"/>
                </a:solidFill>
                <a:latin typeface="Arial"/>
                <a:cs typeface="Arial"/>
                <a:sym typeface="Arial"/>
              </a:rPr>
              <a:t>государственным</a:t>
            </a:r>
            <a:r>
              <a:rPr sz="1867" dirty="0">
                <a:solidFill>
                  <a:srgbClr val="0D0D0D"/>
                </a:solidFill>
                <a:latin typeface="Arial"/>
                <a:cs typeface="Arial"/>
                <a:sym typeface="Arial"/>
              </a:rPr>
              <a:t> </a:t>
            </a:r>
            <a:r>
              <a:rPr sz="1867" dirty="0" err="1">
                <a:solidFill>
                  <a:srgbClr val="0D0D0D"/>
                </a:solidFill>
                <a:latin typeface="Arial"/>
                <a:cs typeface="Arial"/>
                <a:sym typeface="Arial"/>
              </a:rPr>
              <a:t>закупкам</a:t>
            </a:r>
            <a:endParaRPr sz="1867" dirty="0">
              <a:solidFill>
                <a:srgbClr val="0D0D0D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5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4159" y="4011703"/>
            <a:ext cx="2461694" cy="651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" y="1"/>
            <a:ext cx="9142052" cy="5145962"/>
          </a:xfrm>
          <a:prstGeom prst="rect">
            <a:avLst/>
          </a:prstGeom>
        </p:spPr>
      </p:pic>
      <p:sp>
        <p:nvSpPr>
          <p:cNvPr id="6" name="Прямоугольник 1"/>
          <p:cNvSpPr txBox="1"/>
          <p:nvPr/>
        </p:nvSpPr>
        <p:spPr>
          <a:xfrm>
            <a:off x="142958" y="1778080"/>
            <a:ext cx="9142682" cy="667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2" rIns="45712">
            <a:spAutoFit/>
          </a:bodyPr>
          <a:lstStyle>
            <a:lvl1pPr algn="ctr">
              <a:defRPr sz="4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667652">
              <a:defRPr/>
            </a:pPr>
            <a:r>
              <a:rPr sz="3735" dirty="0" err="1">
                <a:latin typeface="HelveticaNeueCyr"/>
              </a:rPr>
              <a:t>Благодарю</a:t>
            </a:r>
            <a:r>
              <a:rPr sz="3735" dirty="0">
                <a:latin typeface="HelveticaNeueCyr"/>
              </a:rPr>
              <a:t> </a:t>
            </a:r>
            <a:r>
              <a:rPr sz="3735" dirty="0" err="1">
                <a:latin typeface="HelveticaNeueCyr"/>
              </a:rPr>
              <a:t>за</a:t>
            </a:r>
            <a:r>
              <a:rPr sz="3735" dirty="0">
                <a:latin typeface="HelveticaNeueCyr"/>
              </a:rPr>
              <a:t> </a:t>
            </a:r>
            <a:r>
              <a:rPr sz="3735" dirty="0" err="1">
                <a:latin typeface="HelveticaNeueCyr"/>
              </a:rPr>
              <a:t>внимание</a:t>
            </a:r>
            <a:r>
              <a:rPr sz="3735" dirty="0">
                <a:latin typeface="HelveticaNeueCyr"/>
              </a:rPr>
              <a:t>!</a:t>
            </a:r>
          </a:p>
        </p:txBody>
      </p:sp>
      <p:sp>
        <p:nvSpPr>
          <p:cNvPr id="7" name="Подзаголовок 3"/>
          <p:cNvSpPr txBox="1"/>
          <p:nvPr/>
        </p:nvSpPr>
        <p:spPr>
          <a:xfrm>
            <a:off x="2348250" y="2795204"/>
            <a:ext cx="4745980" cy="1515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2" rIns="45712">
            <a:normAutofit/>
          </a:bodyPr>
          <a:lstStyle/>
          <a:p>
            <a:pPr algn="ctr" defTabSz="667652">
              <a:lnSpc>
                <a:spcPct val="90000"/>
              </a:lnSpc>
              <a:spcBef>
                <a:spcPts val="599"/>
              </a:spcBef>
              <a:defRPr sz="27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81" b="1" dirty="0" err="1">
                <a:solidFill>
                  <a:srgbClr val="0D0D0D"/>
                </a:solidFill>
                <a:latin typeface="HelveticaNeueCyr"/>
                <a:cs typeface="Arial"/>
                <a:sym typeface="Arial"/>
              </a:rPr>
              <a:t>Наталья</a:t>
            </a:r>
            <a:r>
              <a:rPr sz="1681" b="1" dirty="0">
                <a:solidFill>
                  <a:srgbClr val="0D0D0D"/>
                </a:solidFill>
                <a:latin typeface="HelveticaNeueCyr"/>
                <a:cs typeface="Arial"/>
                <a:sym typeface="Arial"/>
              </a:rPr>
              <a:t> </a:t>
            </a:r>
            <a:r>
              <a:rPr lang="ru-RU" sz="1681" b="1" dirty="0">
                <a:solidFill>
                  <a:srgbClr val="0D0D0D"/>
                </a:solidFill>
                <a:latin typeface="HelveticaNeueCyr"/>
                <a:cs typeface="Arial"/>
                <a:sym typeface="Arial"/>
              </a:rPr>
              <a:t>Романова (</a:t>
            </a:r>
            <a:r>
              <a:rPr sz="1681" b="1" dirty="0" err="1">
                <a:solidFill>
                  <a:srgbClr val="0D0D0D"/>
                </a:solidFill>
                <a:latin typeface="HelveticaNeueCyr"/>
                <a:cs typeface="Arial"/>
                <a:sym typeface="Arial"/>
              </a:rPr>
              <a:t>Худайбергенова</a:t>
            </a:r>
            <a:r>
              <a:rPr lang="ru-RU" sz="1681" b="1" dirty="0">
                <a:solidFill>
                  <a:srgbClr val="0D0D0D"/>
                </a:solidFill>
                <a:latin typeface="HelveticaNeueCyr"/>
                <a:cs typeface="Arial"/>
                <a:sym typeface="Arial"/>
              </a:rPr>
              <a:t>)</a:t>
            </a:r>
            <a:endParaRPr sz="1681" b="1" dirty="0">
              <a:solidFill>
                <a:srgbClr val="0D0D0D"/>
              </a:solidFill>
              <a:latin typeface="HelveticaNeueCyr"/>
              <a:cs typeface="Arial"/>
              <a:sym typeface="Arial"/>
            </a:endParaRPr>
          </a:p>
          <a:p>
            <a:pPr algn="ctr" defTabSz="667652">
              <a:lnSpc>
                <a:spcPct val="90000"/>
              </a:lnSpc>
              <a:spcBef>
                <a:spcPts val="599"/>
              </a:spcBef>
              <a:defRPr sz="270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81" dirty="0" err="1">
                <a:solidFill>
                  <a:srgbClr val="0D0D0D"/>
                </a:solidFill>
                <a:latin typeface="HelveticaNeueCyr"/>
                <a:cs typeface="Arial"/>
                <a:sym typeface="Arial"/>
              </a:rPr>
              <a:t>Эксперт-практик</a:t>
            </a:r>
            <a:r>
              <a:rPr sz="1681" dirty="0">
                <a:solidFill>
                  <a:srgbClr val="0D0D0D"/>
                </a:solidFill>
                <a:latin typeface="HelveticaNeueCyr"/>
                <a:cs typeface="Arial"/>
                <a:sym typeface="Arial"/>
              </a:rPr>
              <a:t> </a:t>
            </a:r>
            <a:r>
              <a:rPr sz="1681" dirty="0" err="1">
                <a:solidFill>
                  <a:srgbClr val="0D0D0D"/>
                </a:solidFill>
                <a:latin typeface="HelveticaNeueCyr"/>
                <a:cs typeface="Arial"/>
                <a:sym typeface="Arial"/>
              </a:rPr>
              <a:t>по</a:t>
            </a:r>
            <a:r>
              <a:rPr sz="1681" dirty="0">
                <a:solidFill>
                  <a:srgbClr val="0D0D0D"/>
                </a:solidFill>
                <a:latin typeface="HelveticaNeueCyr"/>
                <a:cs typeface="Arial"/>
                <a:sym typeface="Arial"/>
              </a:rPr>
              <a:t> </a:t>
            </a:r>
            <a:r>
              <a:rPr sz="1681" dirty="0" err="1">
                <a:solidFill>
                  <a:srgbClr val="0D0D0D"/>
                </a:solidFill>
                <a:latin typeface="HelveticaNeueCyr"/>
                <a:cs typeface="Arial"/>
                <a:sym typeface="Arial"/>
              </a:rPr>
              <a:t>государственным</a:t>
            </a:r>
            <a:r>
              <a:rPr sz="1681" dirty="0">
                <a:solidFill>
                  <a:srgbClr val="0D0D0D"/>
                </a:solidFill>
                <a:latin typeface="HelveticaNeueCyr"/>
                <a:cs typeface="Arial"/>
                <a:sym typeface="Arial"/>
              </a:rPr>
              <a:t> </a:t>
            </a:r>
            <a:r>
              <a:rPr sz="1681" dirty="0" err="1">
                <a:solidFill>
                  <a:srgbClr val="0D0D0D"/>
                </a:solidFill>
                <a:latin typeface="HelveticaNeueCyr"/>
                <a:cs typeface="Arial"/>
                <a:sym typeface="Arial"/>
              </a:rPr>
              <a:t>закупкам</a:t>
            </a:r>
            <a:endParaRPr sz="1681" dirty="0">
              <a:solidFill>
                <a:srgbClr val="0D0D0D"/>
              </a:solidFill>
              <a:latin typeface="HelveticaNeueCyr"/>
              <a:cs typeface="Arial"/>
              <a:sym typeface="Arial"/>
            </a:endParaRPr>
          </a:p>
        </p:txBody>
      </p:sp>
      <p:pic>
        <p:nvPicPr>
          <p:cNvPr id="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1153" y="4035924"/>
            <a:ext cx="2461694" cy="6514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5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771550"/>
            <a:ext cx="8568952" cy="383181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highlight>
                  <a:srgbClr val="FFFF00"/>
                </a:highlight>
              </a:rPr>
              <a:t>Статья 12 пункт 6:</a:t>
            </a:r>
          </a:p>
          <a:p>
            <a:pPr algn="just"/>
            <a:r>
              <a:rPr lang="ru-RU" sz="1350" b="1" dirty="0"/>
              <a:t>В случае если потенциальный поставщик </a:t>
            </a:r>
            <a:r>
              <a:rPr lang="ru-RU" sz="1350" b="1" dirty="0">
                <a:solidFill>
                  <a:srgbClr val="C00000"/>
                </a:solidFill>
              </a:rPr>
              <a:t>не согласен </a:t>
            </a:r>
            <a:r>
              <a:rPr lang="ru-RU" sz="1350" b="1" dirty="0"/>
              <a:t>с решением уполномоченного органа о признании его недобросовестным участником государственных закупок, предусмотренным частью второй пункта 5 настоящей статьи, то такой потенциальный поставщик</a:t>
            </a:r>
            <a:r>
              <a:rPr lang="ru-RU" sz="1350" b="1" dirty="0">
                <a:solidFill>
                  <a:schemeClr val="bg1"/>
                </a:solidFill>
              </a:rPr>
              <a:t> </a:t>
            </a:r>
            <a:r>
              <a:rPr lang="ru-RU" sz="1350" b="1" dirty="0">
                <a:solidFill>
                  <a:srgbClr val="C00000"/>
                </a:solidFill>
              </a:rPr>
              <a:t>не позднее десяти рабочих дней со дня</a:t>
            </a:r>
            <a:r>
              <a:rPr lang="ru-RU" sz="1350" b="1" dirty="0"/>
              <a:t>,</a:t>
            </a:r>
            <a:r>
              <a:rPr lang="ru-RU" sz="1350" b="1" dirty="0">
                <a:solidFill>
                  <a:schemeClr val="bg1"/>
                </a:solidFill>
              </a:rPr>
              <a:t> </a:t>
            </a:r>
            <a:r>
              <a:rPr lang="ru-RU" sz="1350" b="1" dirty="0"/>
              <a:t>когда ему стало известно о включении в реестр недобросовестных участников государственных закупок, вправе обратиться </a:t>
            </a:r>
            <a:r>
              <a:rPr lang="ru-RU" sz="1350" b="1" dirty="0">
                <a:solidFill>
                  <a:srgbClr val="C00000"/>
                </a:solidFill>
              </a:rPr>
              <a:t>в согласительную комиссию </a:t>
            </a:r>
            <a:r>
              <a:rPr lang="ru-RU" sz="1350" b="1" dirty="0"/>
              <a:t>в порядке, определенном уполномоченным органом.</a:t>
            </a:r>
          </a:p>
          <a:p>
            <a:pPr algn="just"/>
            <a:endParaRPr lang="ru-RU" sz="1350" b="1" dirty="0">
              <a:solidFill>
                <a:schemeClr val="bg1"/>
              </a:solidFill>
            </a:endParaRPr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KZ" sz="1350" dirty="0"/>
          </a:p>
        </p:txBody>
      </p:sp>
      <p:sp>
        <p:nvSpPr>
          <p:cNvPr id="7" name="Прямоугольная выноска 6">
            <a:extLst>
              <a:ext uri="{FF2B5EF4-FFF2-40B4-BE49-F238E27FC236}">
                <a16:creationId xmlns:a16="http://schemas.microsoft.com/office/drawing/2014/main" id="{AC1C88FF-32C4-B14D-8592-FD1E3496F6D6}"/>
              </a:ext>
            </a:extLst>
          </p:cNvPr>
          <p:cNvSpPr/>
          <p:nvPr/>
        </p:nvSpPr>
        <p:spPr>
          <a:xfrm>
            <a:off x="1439652" y="2211710"/>
            <a:ext cx="6948772" cy="2267083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b="1" dirty="0">
                <a:solidFill>
                  <a:schemeClr val="tx1"/>
                </a:solidFill>
              </a:rPr>
              <a:t>СПРАВОЧНО</a:t>
            </a:r>
          </a:p>
          <a:p>
            <a:pPr algn="just"/>
            <a:r>
              <a:rPr lang="ru-RU" sz="1350" b="1" dirty="0">
                <a:solidFill>
                  <a:schemeClr val="tx1"/>
                </a:solidFill>
              </a:rPr>
              <a:t>8-1) </a:t>
            </a:r>
            <a:r>
              <a:rPr lang="ru-RU" sz="1350" b="1" dirty="0">
                <a:solidFill>
                  <a:srgbClr val="C00000"/>
                </a:solidFill>
              </a:rPr>
              <a:t>согласительная комиссия </a:t>
            </a:r>
            <a:r>
              <a:rPr lang="ru-RU" sz="1350" b="1" dirty="0">
                <a:solidFill>
                  <a:schemeClr val="tx1"/>
                </a:solidFill>
              </a:rPr>
              <a:t>- постоянно действующий коллегиальный орган, создаваемый заказчиком в порядке, определенном настоящим Законом, рассматривающий обращения потенциальных поставщиков, включенных в реестр недобросовестных участников государственных закупок вследствие уклонения от заключения договора о государственных закупках;</a:t>
            </a:r>
            <a:r>
              <a:rPr lang="ru-KZ" sz="1350" b="1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KZ" sz="1350" b="1" dirty="0">
                <a:solidFill>
                  <a:schemeClr val="tx1"/>
                </a:solidFill>
                <a:highlight>
                  <a:srgbClr val="FFFF00"/>
                </a:highlight>
              </a:rPr>
              <a:t>ПРИКАЗ №176 от 17.02.2022 года</a:t>
            </a:r>
          </a:p>
        </p:txBody>
      </p:sp>
    </p:spTree>
    <p:extLst>
      <p:ext uri="{BB962C8B-B14F-4D97-AF65-F5344CB8AC3E}">
        <p14:creationId xmlns:p14="http://schemas.microsoft.com/office/powerpoint/2010/main" val="231374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524" y="794340"/>
            <a:ext cx="8568952" cy="4178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350" b="1" dirty="0"/>
              <a:t>Согласительная комиссия рассматривает обращение потенциального поставщика, уклонившегося от заключения договора о государственных закупках, и принимает решение об исключении либо отказе в исключении такого потенциального поставщика из реестра недобросовестных участников государственных закупок.</a:t>
            </a:r>
            <a:endParaRPr lang="ru-KZ" sz="1350" b="1" dirty="0"/>
          </a:p>
          <a:p>
            <a:pPr algn="just"/>
            <a:r>
              <a:rPr lang="ru-RU" sz="1350" b="1" dirty="0"/>
              <a:t>В случае принятия решения об исключении потенциального поставщика из реестра недобросовестных участников государственных закупок заказчик обращается в уполномоченный орган.</a:t>
            </a:r>
            <a:endParaRPr lang="ru-KZ" sz="1350" b="1" dirty="0"/>
          </a:p>
          <a:p>
            <a:pPr algn="just"/>
            <a:r>
              <a:rPr lang="ru-RU" sz="1350" b="1" dirty="0"/>
              <a:t>Уполномоченный орган выносит решение об исключении потенциального поставщика из реестра недобросовестных участников государственных закупок с учетом решения согласительной комиссии.</a:t>
            </a:r>
            <a:endParaRPr lang="ru-KZ" sz="1350" b="1" dirty="0"/>
          </a:p>
          <a:p>
            <a:pPr algn="just"/>
            <a:r>
              <a:rPr lang="ru-RU" sz="1350" b="1" dirty="0"/>
              <a:t>7. В состав согласительной комиссии </a:t>
            </a:r>
            <a:r>
              <a:rPr lang="ru-RU" sz="1350" b="1" dirty="0">
                <a:highlight>
                  <a:srgbClr val="FFFF00"/>
                </a:highlight>
              </a:rPr>
              <a:t>в обязательном порядке </a:t>
            </a:r>
            <a:r>
              <a:rPr lang="ru-RU" sz="1350" b="1" dirty="0"/>
              <a:t>входят представители Национальной палаты предпринимателей Республики Казахстан</a:t>
            </a:r>
            <a:r>
              <a:rPr lang="ru-RU" sz="1350" b="1" dirty="0" smtClean="0"/>
              <a:t>.</a:t>
            </a:r>
          </a:p>
          <a:p>
            <a:pPr algn="just"/>
            <a:endParaRPr lang="ru-RU" sz="1350" b="1" dirty="0"/>
          </a:p>
          <a:p>
            <a:pPr algn="just"/>
            <a:endParaRPr lang="ru-RU" sz="1350" b="1" dirty="0" smtClean="0"/>
          </a:p>
          <a:p>
            <a:pPr algn="just"/>
            <a:endParaRPr lang="ru-RU" sz="1350" b="1" dirty="0"/>
          </a:p>
          <a:p>
            <a:endParaRPr lang="ru-KZ" sz="1500" dirty="0"/>
          </a:p>
          <a:p>
            <a:endParaRPr lang="ru-KZ" sz="1500" dirty="0"/>
          </a:p>
          <a:p>
            <a:endParaRPr lang="ru-KZ" sz="1500" dirty="0"/>
          </a:p>
          <a:p>
            <a:endParaRPr lang="ru-KZ" sz="1500" dirty="0"/>
          </a:p>
          <a:p>
            <a:endParaRPr lang="ru-KZ" sz="1500" dirty="0"/>
          </a:p>
          <a:p>
            <a:endParaRPr lang="ru-KZ" sz="1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A3EDCC-C7CC-7F45-AE46-95336025E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19822"/>
            <a:ext cx="2164631" cy="14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5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43294785"/>
              </p:ext>
            </p:extLst>
          </p:nvPr>
        </p:nvGraphicFramePr>
        <p:xfrm>
          <a:off x="467544" y="627534"/>
          <a:ext cx="820891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ая прямоугольная выноска 3">
            <a:extLst>
              <a:ext uri="{FF2B5EF4-FFF2-40B4-BE49-F238E27FC236}">
                <a16:creationId xmlns:a16="http://schemas.microsoft.com/office/drawing/2014/main" id="{9CE30D43-6936-6443-871D-372B3042DFEB}"/>
              </a:ext>
            </a:extLst>
          </p:cNvPr>
          <p:cNvSpPr/>
          <p:nvPr/>
        </p:nvSpPr>
        <p:spPr>
          <a:xfrm>
            <a:off x="467544" y="1329612"/>
            <a:ext cx="2683763" cy="1458162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FF0000"/>
                </a:solidFill>
              </a:rPr>
              <a:t>ПРИКАЗ №52: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</a:rPr>
              <a:t>Канцтовары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</a:rPr>
              <a:t>Хозтовары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</a:rPr>
              <a:t>ИМН и ЛС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</a:rPr>
              <a:t>электротовары</a:t>
            </a:r>
            <a:endParaRPr lang="ru-KZ" sz="1500" b="1" dirty="0">
              <a:solidFill>
                <a:schemeClr val="tx1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7651E89-4666-5441-919B-B6207C4D4185}"/>
              </a:ext>
            </a:extLst>
          </p:cNvPr>
          <p:cNvSpPr/>
          <p:nvPr/>
        </p:nvSpPr>
        <p:spPr>
          <a:xfrm>
            <a:off x="3321593" y="654805"/>
            <a:ext cx="1728192" cy="1125381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1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914257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485900" y="590524"/>
            <a:ext cx="6172200" cy="97311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ru-RU" sz="4050" b="1" dirty="0"/>
              <a:t>Способы закупок </a:t>
            </a:r>
            <a:endParaRPr lang="ru-RU" sz="405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42491895"/>
              </p:ext>
            </p:extLst>
          </p:nvPr>
        </p:nvGraphicFramePr>
        <p:xfrm>
          <a:off x="395537" y="1563638"/>
          <a:ext cx="828092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15766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738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sp>
        <p:nvSpPr>
          <p:cNvPr id="5" name="Выноска со стрелкой вверх 4"/>
          <p:cNvSpPr/>
          <p:nvPr/>
        </p:nvSpPr>
        <p:spPr>
          <a:xfrm>
            <a:off x="1358643" y="2077831"/>
            <a:ext cx="6426714" cy="6418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8643" y="1106553"/>
            <a:ext cx="6426714" cy="135015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 b="1" dirty="0">
              <a:solidFill>
                <a:schemeClr val="tx1"/>
              </a:solidFill>
            </a:endParaRPr>
          </a:p>
          <a:p>
            <a:pPr algn="ctr"/>
            <a:r>
              <a:rPr lang="ru-RU" sz="2100" b="1" dirty="0">
                <a:solidFill>
                  <a:schemeClr val="bg1"/>
                </a:solidFill>
              </a:rPr>
              <a:t>КВАЛИФИКАЦИОННЫЕ ТРЕБОВАНИЯ К ПОТЕНЦИАЛЬНОМУ ПОСТАВЩИКУ, </a:t>
            </a:r>
          </a:p>
          <a:p>
            <a:pPr algn="ctr"/>
            <a:r>
              <a:rPr lang="ru-RU" sz="2100" b="1" dirty="0">
                <a:solidFill>
                  <a:schemeClr val="bg1"/>
                </a:solidFill>
              </a:rPr>
              <a:t>согласно ст.9 Закона о ГЗ</a:t>
            </a:r>
          </a:p>
          <a:p>
            <a:pPr algn="ctr"/>
            <a:r>
              <a:rPr lang="en-US" sz="2100" b="1" dirty="0">
                <a:solidFill>
                  <a:schemeClr val="tx1"/>
                </a:solidFill>
              </a:rPr>
              <a:t> </a:t>
            </a:r>
            <a:endParaRPr lang="ru-RU" sz="2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77" y="2777158"/>
            <a:ext cx="2941045" cy="15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1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113588"/>
            <a:ext cx="5471620" cy="397291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1744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7524" y="696055"/>
            <a:ext cx="8568952" cy="43858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152162" algn="ctr"/>
            <a:r>
              <a:rPr lang="ru-RU" sz="1500" b="1" u="sng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п.1 ст.9 Закона</a:t>
            </a:r>
          </a:p>
          <a:p>
            <a:pPr algn="just"/>
            <a:r>
              <a:rPr lang="ru-RU" sz="1400" b="1" dirty="0"/>
              <a:t>К потенциальным поставщикам предъявляются следующие квалификационные требования:</a:t>
            </a:r>
            <a:endParaRPr lang="ru-KZ" sz="1400" b="1" dirty="0"/>
          </a:p>
          <a:p>
            <a:pPr algn="just"/>
            <a:r>
              <a:rPr lang="ru-RU" sz="1400" b="1" dirty="0"/>
              <a:t>1) обладать правоспособностью (для юридических лиц), гражданской дееспособностью (для физических лиц);</a:t>
            </a:r>
            <a:endParaRPr lang="ru-KZ" sz="1400" b="1" dirty="0"/>
          </a:p>
          <a:p>
            <a:pPr algn="just"/>
            <a:r>
              <a:rPr lang="ru-RU" sz="1400" b="1" dirty="0"/>
              <a:t>2) являться финансово устойчивым и не иметь налоговой задолженности, превышающей шестикратный размер месячного расчетного показателя, установленного на соответствующий финансовый год законом о республиканском бюджете.</a:t>
            </a:r>
            <a:endParaRPr lang="ru-KZ" sz="1400" b="1" dirty="0"/>
          </a:p>
          <a:p>
            <a:pPr algn="just"/>
            <a:r>
              <a:rPr lang="ru-RU" sz="1400" b="1" dirty="0"/>
              <a:t>Финансовая устойчивость потенциального поставщика определяется в порядке, определенном правилами осуществления государственных закупок;</a:t>
            </a:r>
            <a:endParaRPr lang="ru-KZ" sz="1400" b="1" dirty="0"/>
          </a:p>
          <a:p>
            <a:pPr algn="just"/>
            <a:r>
              <a:rPr lang="ru-RU" sz="1400" b="1" dirty="0"/>
              <a:t>3) не подлежать процедуре банкротства либо ликвидации;</a:t>
            </a:r>
            <a:endParaRPr lang="ru-KZ" sz="1400" b="1" dirty="0"/>
          </a:p>
          <a:p>
            <a:pPr algn="just"/>
            <a:r>
              <a:rPr lang="ru-RU" sz="1400" b="1" dirty="0"/>
              <a:t>4) обладать материальными, трудовыми и финансовыми ресурсами, достаточными для исполнения обязательств по договору о государственных закупках;</a:t>
            </a:r>
            <a:endParaRPr lang="ru-KZ" sz="1400" b="1" dirty="0"/>
          </a:p>
          <a:p>
            <a:pPr algn="just"/>
            <a:r>
              <a:rPr lang="ru-RU" sz="1400" b="1" dirty="0"/>
              <a:t>5) наличие опыта работы (за исключением случаев, когда предметом государственных закупок признается наличие лицензии и (или) разрешения у потенциального поставщика).</a:t>
            </a:r>
            <a:endParaRPr lang="ru-KZ" sz="1400" b="1" dirty="0"/>
          </a:p>
          <a:p>
            <a:pPr algn="just"/>
            <a:r>
              <a:rPr lang="ru-RU" sz="1400" b="1" dirty="0"/>
              <a:t>Квалификационные требования, предусмотренные частью первой настоящего пункта, устанавливаются в порядке, определяемом правилами осуществления государственных закупок</a:t>
            </a:r>
            <a:r>
              <a:rPr lang="ru-KZ" sz="1400" b="1" dirty="0"/>
              <a:t> </a:t>
            </a:r>
            <a:endParaRPr lang="ru-RU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52162" algn="just"/>
            <a:endParaRPr lang="ru-RU" sz="135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52162" algn="just"/>
            <a:endParaRPr lang="ru-RU" sz="135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52162" algn="just"/>
            <a:endParaRPr lang="ru-RU" sz="135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52162" algn="just"/>
            <a:endParaRPr lang="ru-RU" sz="135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02" y="3973439"/>
            <a:ext cx="1311793" cy="94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8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513" y="-183881"/>
            <a:ext cx="9791025" cy="551126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26958192"/>
              </p:ext>
            </p:extLst>
          </p:nvPr>
        </p:nvGraphicFramePr>
        <p:xfrm>
          <a:off x="179512" y="699542"/>
          <a:ext cx="87849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9905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25716</TotalTime>
  <Words>903</Words>
  <Application>Microsoft Office PowerPoint</Application>
  <PresentationFormat>Экран (16:9)</PresentationFormat>
  <Paragraphs>187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Helvetica Neue</vt:lpstr>
      <vt:lpstr>HelveticaNeueCyr</vt:lpstr>
      <vt:lpstr>Times New Roman</vt:lpstr>
      <vt:lpstr>Тема Office</vt:lpstr>
      <vt:lpstr>ГОСУДАРСТВЕННЫЕ ЗАКУПКИ  В РЕСПУБЛИКЕ КАЗАХСТАН 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закупок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Должностные инструкции</dc:title>
  <dc:creator>дискета.кз</dc:creator>
  <cp:lastModifiedBy>Элина Черногрицкая</cp:lastModifiedBy>
  <cp:revision>244</cp:revision>
  <dcterms:created xsi:type="dcterms:W3CDTF">2021-02-14T07:12:04Z</dcterms:created>
  <dcterms:modified xsi:type="dcterms:W3CDTF">2022-03-10T06:47:31Z</dcterms:modified>
</cp:coreProperties>
</file>